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Lst>
  <p:sldSz cy="5143500" cx="9144000"/>
  <p:notesSz cx="6858000" cy="9144000"/>
  <p:embeddedFontLst>
    <p:embeddedFont>
      <p:font typeface="Nunito"/>
      <p:regular r:id="rId27"/>
      <p:bold r:id="rId28"/>
      <p:italic r:id="rId29"/>
      <p:boldItalic r:id="rId30"/>
    </p:embeddedFont>
    <p:embeddedFont>
      <p:font typeface="Lato"/>
      <p:regular r:id="rId31"/>
      <p:bold r:id="rId32"/>
      <p:italic r:id="rId33"/>
      <p:boldItalic r:id="rId34"/>
    </p:embeddedFont>
    <p:embeddedFont>
      <p:font typeface="Maven Pro"/>
      <p:regular r:id="rId35"/>
      <p:bold r:id="rId3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font" Target="fonts/Nunito-bold.fntdata"/><Relationship Id="rId27" Type="http://schemas.openxmlformats.org/officeDocument/2006/relationships/font" Target="fonts/Nunito-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Nunito-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Lato-regular.fntdata"/><Relationship Id="rId30" Type="http://schemas.openxmlformats.org/officeDocument/2006/relationships/font" Target="fonts/Nunito-boldItalic.fntdata"/><Relationship Id="rId11" Type="http://schemas.openxmlformats.org/officeDocument/2006/relationships/slide" Target="slides/slide6.xml"/><Relationship Id="rId33" Type="http://schemas.openxmlformats.org/officeDocument/2006/relationships/font" Target="fonts/Lato-italic.fntdata"/><Relationship Id="rId10" Type="http://schemas.openxmlformats.org/officeDocument/2006/relationships/slide" Target="slides/slide5.xml"/><Relationship Id="rId32" Type="http://schemas.openxmlformats.org/officeDocument/2006/relationships/font" Target="fonts/Lato-bold.fntdata"/><Relationship Id="rId13" Type="http://schemas.openxmlformats.org/officeDocument/2006/relationships/slide" Target="slides/slide8.xml"/><Relationship Id="rId35" Type="http://schemas.openxmlformats.org/officeDocument/2006/relationships/font" Target="fonts/MavenPro-regular.fntdata"/><Relationship Id="rId12" Type="http://schemas.openxmlformats.org/officeDocument/2006/relationships/slide" Target="slides/slide7.xml"/><Relationship Id="rId34" Type="http://schemas.openxmlformats.org/officeDocument/2006/relationships/font" Target="fonts/Lato-boldItalic.fntdata"/><Relationship Id="rId15" Type="http://schemas.openxmlformats.org/officeDocument/2006/relationships/slide" Target="slides/slide10.xml"/><Relationship Id="rId14" Type="http://schemas.openxmlformats.org/officeDocument/2006/relationships/slide" Target="slides/slide9.xml"/><Relationship Id="rId36" Type="http://schemas.openxmlformats.org/officeDocument/2006/relationships/font" Target="fonts/MavenPro-bold.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1194fe5acab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7" name="Google Shape;407;g1194fe5acab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g1194fe5acab_2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7" name="Google Shape;427;g1194fe5acab_2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g1194fe5acab_2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3" name="Google Shape;463;g1194fe5acab_2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g118cdfeda53_0_6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9" name="Google Shape;509;g118cdfeda53_0_6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g114304dc928_2_3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7" name="Google Shape;517;g114304dc928_2_3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g114304dc928_2_3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5" name="Google Shape;525;g114304dc928_2_3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g114304dc928_2_3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3" name="Google Shape;533;g114304dc928_2_3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 name="Shape 539"/>
        <p:cNvGrpSpPr/>
        <p:nvPr/>
      </p:nvGrpSpPr>
      <p:grpSpPr>
        <a:xfrm>
          <a:off x="0" y="0"/>
          <a:ext cx="0" cy="0"/>
          <a:chOff x="0" y="0"/>
          <a:chExt cx="0" cy="0"/>
        </a:xfrm>
      </p:grpSpPr>
      <p:sp>
        <p:nvSpPr>
          <p:cNvPr id="540" name="Google Shape;540;g114304dc928_2_3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1" name="Google Shape;541;g114304dc928_2_3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g118cc3a4f65_1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9" name="Google Shape;549;g118cc3a4f65_1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4" name="Shape 554"/>
        <p:cNvGrpSpPr/>
        <p:nvPr/>
      </p:nvGrpSpPr>
      <p:grpSpPr>
        <a:xfrm>
          <a:off x="0" y="0"/>
          <a:ext cx="0" cy="0"/>
          <a:chOff x="0" y="0"/>
          <a:chExt cx="0" cy="0"/>
        </a:xfrm>
      </p:grpSpPr>
      <p:sp>
        <p:nvSpPr>
          <p:cNvPr id="555" name="Google Shape;555;g118cdfeda53_0_5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6" name="Google Shape;556;g118cdfeda53_0_5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118cc3a4f65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118cc3a4f65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 believe all of us use whatsapp every day, and it is undoubtedly the most commonly used method of communication today. There’s a lot you can tell about a person if you can analyse the whatsapp chats .. for instance, how active they are on whatsapp, how frequently do they text, what are the emotions behind the texts, most commonly used words in the chat and so on …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2" name="Shape 562"/>
        <p:cNvGrpSpPr/>
        <p:nvPr/>
      </p:nvGrpSpPr>
      <p:grpSpPr>
        <a:xfrm>
          <a:off x="0" y="0"/>
          <a:ext cx="0" cy="0"/>
          <a:chOff x="0" y="0"/>
          <a:chExt cx="0" cy="0"/>
        </a:xfrm>
      </p:grpSpPr>
      <p:sp>
        <p:nvSpPr>
          <p:cNvPr id="563" name="Google Shape;563;g114304dc928_2_3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4" name="Google Shape;564;g114304dc928_2_3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8" name="Shape 568"/>
        <p:cNvGrpSpPr/>
        <p:nvPr/>
      </p:nvGrpSpPr>
      <p:grpSpPr>
        <a:xfrm>
          <a:off x="0" y="0"/>
          <a:ext cx="0" cy="0"/>
          <a:chOff x="0" y="0"/>
          <a:chExt cx="0" cy="0"/>
        </a:xfrm>
      </p:grpSpPr>
      <p:sp>
        <p:nvSpPr>
          <p:cNvPr id="569" name="Google Shape;569;g11d7397dcd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0" name="Google Shape;570;g11d7397dcd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114304dc928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114304dc928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Mention that we will focus only on text data and </a:t>
            </a:r>
            <a:r>
              <a:rPr lang="en"/>
              <a:t>emojis</a:t>
            </a:r>
            <a:r>
              <a:rPr lang="en"/>
              <a:t> as a part of this</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118cc3a4f65_1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118cc3a4f65_1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118cdfeda53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118cdfeda53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118cdfeda53_0_7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118cdfeda53_0_7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Various</a:t>
            </a:r>
            <a:r>
              <a:rPr lang="en"/>
              <a:t> data cleaning steps required - </a:t>
            </a:r>
            <a:r>
              <a:rPr lang="en"/>
              <a:t>dealing</a:t>
            </a:r>
            <a:r>
              <a:rPr lang="en"/>
              <a:t> with the time stamp, having random media omiited strings, </a:t>
            </a:r>
            <a:r>
              <a:rPr lang="en"/>
              <a:t>presence</a:t>
            </a:r>
            <a:r>
              <a:rPr lang="en"/>
              <a:t> of emojis in the chat and so on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118cc3a4f65_1_1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118cc3a4f65_1_1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118cdfeda53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118cdfeda53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118cdfeda53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0" name="Google Shape;390;g118cdfeda53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3"/>
        </a:solidFill>
      </p:bgPr>
    </p:bg>
    <p:spTree>
      <p:nvGrpSpPr>
        <p:cNvPr id="9" name="Shape 9"/>
        <p:cNvGrpSpPr/>
        <p:nvPr/>
      </p:nvGrpSpPr>
      <p:grpSpPr>
        <a:xfrm>
          <a:off x="0" y="0"/>
          <a:ext cx="0" cy="0"/>
          <a:chOff x="0" y="0"/>
          <a:chExt cx="0" cy="0"/>
        </a:xfrm>
      </p:grpSpPr>
      <p:grpSp>
        <p:nvGrpSpPr>
          <p:cNvPr id="10" name="Google Shape;10;p2"/>
          <p:cNvGrpSpPr/>
          <p:nvPr/>
        </p:nvGrpSpPr>
        <p:grpSpPr>
          <a:xfrm>
            <a:off x="7343003" y="3409675"/>
            <a:ext cx="1691422" cy="1732548"/>
            <a:chOff x="7343003" y="3409675"/>
            <a:chExt cx="1691422" cy="1732548"/>
          </a:xfrm>
        </p:grpSpPr>
        <p:grpSp>
          <p:nvGrpSpPr>
            <p:cNvPr id="11" name="Google Shape;11;p2"/>
            <p:cNvGrpSpPr/>
            <p:nvPr/>
          </p:nvGrpSpPr>
          <p:grpSpPr>
            <a:xfrm>
              <a:off x="7343003" y="4453711"/>
              <a:ext cx="316800" cy="688513"/>
              <a:chOff x="7343003" y="4453711"/>
              <a:chExt cx="316800" cy="688513"/>
            </a:xfrm>
          </p:grpSpPr>
          <p:sp>
            <p:nvSpPr>
              <p:cNvPr id="12" name="Google Shape;12;p2"/>
              <p:cNvSpPr/>
              <p:nvPr/>
            </p:nvSpPr>
            <p:spPr>
              <a:xfrm>
                <a:off x="7343003"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7343003"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 name="Google Shape;14;p2"/>
            <p:cNvGrpSpPr/>
            <p:nvPr/>
          </p:nvGrpSpPr>
          <p:grpSpPr>
            <a:xfrm>
              <a:off x="7801210" y="4105700"/>
              <a:ext cx="316800" cy="1036523"/>
              <a:chOff x="7801210" y="4105700"/>
              <a:chExt cx="316800" cy="1036523"/>
            </a:xfrm>
          </p:grpSpPr>
          <p:sp>
            <p:nvSpPr>
              <p:cNvPr id="15" name="Google Shape;15;p2"/>
              <p:cNvSpPr/>
              <p:nvPr/>
            </p:nvSpPr>
            <p:spPr>
              <a:xfrm>
                <a:off x="7801210"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7801210"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7801210"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8259418" y="3757688"/>
              <a:ext cx="316800" cy="1384535"/>
              <a:chOff x="8259418" y="3757688"/>
              <a:chExt cx="316800" cy="1384535"/>
            </a:xfrm>
          </p:grpSpPr>
          <p:sp>
            <p:nvSpPr>
              <p:cNvPr id="19" name="Google Shape;19;p2"/>
              <p:cNvSpPr/>
              <p:nvPr/>
            </p:nvSpPr>
            <p:spPr>
              <a:xfrm>
                <a:off x="8259418"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8259418"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8259418"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8259418"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 name="Google Shape;23;p2"/>
            <p:cNvGrpSpPr/>
            <p:nvPr/>
          </p:nvGrpSpPr>
          <p:grpSpPr>
            <a:xfrm>
              <a:off x="8717625" y="3409675"/>
              <a:ext cx="316800" cy="1732548"/>
              <a:chOff x="8717625" y="3409675"/>
              <a:chExt cx="316800" cy="1732548"/>
            </a:xfrm>
          </p:grpSpPr>
          <p:sp>
            <p:nvSpPr>
              <p:cNvPr id="24" name="Google Shape;24;p2"/>
              <p:cNvSpPr/>
              <p:nvPr/>
            </p:nvSpPr>
            <p:spPr>
              <a:xfrm>
                <a:off x="8717625"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8717625"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8717625"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8717625" y="3409675"/>
                <a:ext cx="316800" cy="1732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8717625"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9" name="Google Shape;29;p2"/>
          <p:cNvGrpSpPr/>
          <p:nvPr/>
        </p:nvGrpSpPr>
        <p:grpSpPr>
          <a:xfrm>
            <a:off x="5043503" y="0"/>
            <a:ext cx="3814072" cy="3839102"/>
            <a:chOff x="5043503" y="0"/>
            <a:chExt cx="3814072" cy="3839102"/>
          </a:xfrm>
        </p:grpSpPr>
        <p:sp>
          <p:nvSpPr>
            <p:cNvPr id="30" name="Google Shape;30;p2"/>
            <p:cNvSpPr/>
            <p:nvPr/>
          </p:nvSpPr>
          <p:spPr>
            <a:xfrm>
              <a:off x="8460975" y="1817775"/>
              <a:ext cx="396600" cy="3966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rot="-9830444">
              <a:off x="6469759" y="3480728"/>
              <a:ext cx="320148" cy="32014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 name="Google Shape;32;p2"/>
            <p:cNvGrpSpPr/>
            <p:nvPr/>
          </p:nvGrpSpPr>
          <p:grpSpPr>
            <a:xfrm>
              <a:off x="7647812" y="2704283"/>
              <a:ext cx="635219" cy="635219"/>
              <a:chOff x="6725724" y="2701260"/>
              <a:chExt cx="1208101" cy="1208100"/>
            </a:xfrm>
          </p:grpSpPr>
          <p:sp>
            <p:nvSpPr>
              <p:cNvPr id="33" name="Google Shape;33;p2"/>
              <p:cNvSpPr/>
              <p:nvPr/>
            </p:nvSpPr>
            <p:spPr>
              <a:xfrm rot="5400000">
                <a:off x="6725725" y="2701260"/>
                <a:ext cx="1208100" cy="12081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rot="5400000">
                <a:off x="6725724" y="2701260"/>
                <a:ext cx="1208100" cy="1208100"/>
              </a:xfrm>
              <a:prstGeom prst="pie">
                <a:avLst>
                  <a:gd fmla="val 8244818" name="adj1"/>
                  <a:gd fmla="val 16246175"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rot="5400000">
                <a:off x="6954988" y="2930398"/>
                <a:ext cx="749700" cy="7497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2"/>
            <p:cNvSpPr/>
            <p:nvPr/>
          </p:nvSpPr>
          <p:spPr>
            <a:xfrm>
              <a:off x="8460975" y="1817775"/>
              <a:ext cx="396600" cy="396600"/>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 name="Google Shape;37;p2"/>
            <p:cNvGrpSpPr/>
            <p:nvPr/>
          </p:nvGrpSpPr>
          <p:grpSpPr>
            <a:xfrm>
              <a:off x="7952720" y="179238"/>
              <a:ext cx="873165" cy="873003"/>
              <a:chOff x="7754428" y="208725"/>
              <a:chExt cx="541800" cy="541800"/>
            </a:xfrm>
          </p:grpSpPr>
          <p:sp>
            <p:nvSpPr>
              <p:cNvPr id="38" name="Google Shape;38;p2"/>
              <p:cNvSpPr/>
              <p:nvPr/>
            </p:nvSpPr>
            <p:spPr>
              <a:xfrm rot="-8647347">
                <a:off x="7831319" y="285616"/>
                <a:ext cx="388018" cy="38801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rot="-8647347">
                <a:off x="7831319" y="285616"/>
                <a:ext cx="388018" cy="388018"/>
              </a:xfrm>
              <a:prstGeom prst="pie">
                <a:avLst>
                  <a:gd fmla="val 19376841" name="adj1"/>
                  <a:gd fmla="val 12313574"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 name="Google Shape;40;p2"/>
            <p:cNvSpPr/>
            <p:nvPr/>
          </p:nvSpPr>
          <p:spPr>
            <a:xfrm>
              <a:off x="5399840" y="356365"/>
              <a:ext cx="2577000" cy="25770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rot="2043858">
              <a:off x="5503813" y="460310"/>
              <a:ext cx="2369480" cy="236948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5399795" y="360281"/>
              <a:ext cx="2577000" cy="2577000"/>
            </a:xfrm>
            <a:prstGeom prst="pie">
              <a:avLst>
                <a:gd fmla="val 8801158"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rot="2044777">
              <a:off x="5911449" y="867729"/>
              <a:ext cx="1554223" cy="1554223"/>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5399795" y="356358"/>
              <a:ext cx="2577000" cy="2577000"/>
            </a:xfrm>
            <a:prstGeom prst="pie">
              <a:avLst>
                <a:gd fmla="val 1255410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rot="-9830444">
              <a:off x="6469759" y="3480727"/>
              <a:ext cx="320148" cy="320148"/>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 name="Google Shape;46;p2"/>
          <p:cNvSpPr txBox="1"/>
          <p:nvPr>
            <p:ph type="ctrTitle"/>
          </p:nvPr>
        </p:nvSpPr>
        <p:spPr>
          <a:xfrm>
            <a:off x="824000" y="1613813"/>
            <a:ext cx="4255500" cy="18729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47" name="Google Shape;47;p2"/>
          <p:cNvSpPr txBox="1"/>
          <p:nvPr>
            <p:ph idx="1" type="subTitle"/>
          </p:nvPr>
        </p:nvSpPr>
        <p:spPr>
          <a:xfrm>
            <a:off x="824000" y="3596300"/>
            <a:ext cx="4255500" cy="6954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48" name="Google Shape;48;p2"/>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41" name="Shape 141"/>
        <p:cNvGrpSpPr/>
        <p:nvPr/>
      </p:nvGrpSpPr>
      <p:grpSpPr>
        <a:xfrm>
          <a:off x="0" y="0"/>
          <a:ext cx="0" cy="0"/>
          <a:chOff x="0" y="0"/>
          <a:chExt cx="0" cy="0"/>
        </a:xfrm>
      </p:grpSpPr>
      <p:grpSp>
        <p:nvGrpSpPr>
          <p:cNvPr id="142" name="Google Shape;142;p11"/>
          <p:cNvGrpSpPr/>
          <p:nvPr/>
        </p:nvGrpSpPr>
        <p:grpSpPr>
          <a:xfrm>
            <a:off x="52" y="4099200"/>
            <a:ext cx="9144036" cy="1044300"/>
            <a:chOff x="52" y="4099200"/>
            <a:chExt cx="9144036" cy="1044300"/>
          </a:xfrm>
        </p:grpSpPr>
        <p:grpSp>
          <p:nvGrpSpPr>
            <p:cNvPr id="143" name="Google Shape;143;p11"/>
            <p:cNvGrpSpPr/>
            <p:nvPr/>
          </p:nvGrpSpPr>
          <p:grpSpPr>
            <a:xfrm>
              <a:off x="52" y="4309200"/>
              <a:ext cx="231622" cy="834300"/>
              <a:chOff x="2688737" y="4301380"/>
              <a:chExt cx="231900" cy="834300"/>
            </a:xfrm>
          </p:grpSpPr>
          <p:sp>
            <p:nvSpPr>
              <p:cNvPr id="144" name="Google Shape;144;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 name="Google Shape;148;p11"/>
            <p:cNvGrpSpPr/>
            <p:nvPr/>
          </p:nvGrpSpPr>
          <p:grpSpPr>
            <a:xfrm>
              <a:off x="371406" y="4099200"/>
              <a:ext cx="231622" cy="1044300"/>
              <a:chOff x="2688737" y="4091380"/>
              <a:chExt cx="231900" cy="1044300"/>
            </a:xfrm>
          </p:grpSpPr>
          <p:sp>
            <p:nvSpPr>
              <p:cNvPr id="149" name="Google Shape;149;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flipH="1">
                <a:off x="2688737" y="4091380"/>
                <a:ext cx="2319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 name="Google Shape;154;p11"/>
            <p:cNvGrpSpPr/>
            <p:nvPr/>
          </p:nvGrpSpPr>
          <p:grpSpPr>
            <a:xfrm>
              <a:off x="742761" y="4309200"/>
              <a:ext cx="231622" cy="834300"/>
              <a:chOff x="2688737" y="4301380"/>
              <a:chExt cx="231900" cy="834300"/>
            </a:xfrm>
          </p:grpSpPr>
          <p:sp>
            <p:nvSpPr>
              <p:cNvPr id="155" name="Google Shape;155;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 name="Google Shape;159;p11"/>
            <p:cNvGrpSpPr/>
            <p:nvPr/>
          </p:nvGrpSpPr>
          <p:grpSpPr>
            <a:xfrm>
              <a:off x="1114115" y="4518900"/>
              <a:ext cx="231622" cy="624600"/>
              <a:chOff x="2688737" y="4511080"/>
              <a:chExt cx="231900" cy="624600"/>
            </a:xfrm>
          </p:grpSpPr>
          <p:sp>
            <p:nvSpPr>
              <p:cNvPr id="160" name="Google Shape;160;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 name="Google Shape;163;p11"/>
            <p:cNvGrpSpPr/>
            <p:nvPr/>
          </p:nvGrpSpPr>
          <p:grpSpPr>
            <a:xfrm>
              <a:off x="1856753" y="4099200"/>
              <a:ext cx="231600" cy="1044300"/>
              <a:chOff x="1856753" y="4099200"/>
              <a:chExt cx="231600" cy="1044300"/>
            </a:xfrm>
          </p:grpSpPr>
          <p:sp>
            <p:nvSpPr>
              <p:cNvPr id="164" name="Google Shape;164;p11"/>
              <p:cNvSpPr/>
              <p:nvPr/>
            </p:nvSpPr>
            <p:spPr>
              <a:xfrm flipH="1">
                <a:off x="185675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1"/>
              <p:cNvSpPr/>
              <p:nvPr/>
            </p:nvSpPr>
            <p:spPr>
              <a:xfrm flipH="1">
                <a:off x="185675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1"/>
              <p:cNvSpPr/>
              <p:nvPr/>
            </p:nvSpPr>
            <p:spPr>
              <a:xfrm flipH="1">
                <a:off x="185675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1"/>
              <p:cNvSpPr/>
              <p:nvPr/>
            </p:nvSpPr>
            <p:spPr>
              <a:xfrm flipH="1">
                <a:off x="1856753"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1"/>
              <p:cNvSpPr/>
              <p:nvPr/>
            </p:nvSpPr>
            <p:spPr>
              <a:xfrm flipH="1">
                <a:off x="185675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 name="Google Shape;169;p11"/>
            <p:cNvGrpSpPr/>
            <p:nvPr/>
          </p:nvGrpSpPr>
          <p:grpSpPr>
            <a:xfrm>
              <a:off x="2228107" y="4309200"/>
              <a:ext cx="231600" cy="834300"/>
              <a:chOff x="2228107" y="4309200"/>
              <a:chExt cx="231600" cy="834300"/>
            </a:xfrm>
          </p:grpSpPr>
          <p:sp>
            <p:nvSpPr>
              <p:cNvPr id="170" name="Google Shape;170;p11"/>
              <p:cNvSpPr/>
              <p:nvPr/>
            </p:nvSpPr>
            <p:spPr>
              <a:xfrm flipH="1">
                <a:off x="222810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1"/>
              <p:cNvSpPr/>
              <p:nvPr/>
            </p:nvSpPr>
            <p:spPr>
              <a:xfrm flipH="1">
                <a:off x="2228107"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1"/>
              <p:cNvSpPr/>
              <p:nvPr/>
            </p:nvSpPr>
            <p:spPr>
              <a:xfrm flipH="1">
                <a:off x="222810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1"/>
              <p:cNvSpPr/>
              <p:nvPr/>
            </p:nvSpPr>
            <p:spPr>
              <a:xfrm flipH="1">
                <a:off x="222810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 name="Google Shape;174;p11"/>
            <p:cNvGrpSpPr/>
            <p:nvPr/>
          </p:nvGrpSpPr>
          <p:grpSpPr>
            <a:xfrm>
              <a:off x="2599462" y="4518900"/>
              <a:ext cx="231600" cy="624600"/>
              <a:chOff x="2599462" y="4518900"/>
              <a:chExt cx="231600" cy="624600"/>
            </a:xfrm>
          </p:grpSpPr>
          <p:sp>
            <p:nvSpPr>
              <p:cNvPr id="175" name="Google Shape;175;p11"/>
              <p:cNvSpPr/>
              <p:nvPr/>
            </p:nvSpPr>
            <p:spPr>
              <a:xfrm flipH="1">
                <a:off x="259946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1"/>
              <p:cNvSpPr/>
              <p:nvPr/>
            </p:nvSpPr>
            <p:spPr>
              <a:xfrm flipH="1">
                <a:off x="259946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1"/>
              <p:cNvSpPr/>
              <p:nvPr/>
            </p:nvSpPr>
            <p:spPr>
              <a:xfrm flipH="1">
                <a:off x="259946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 name="Google Shape;178;p11"/>
            <p:cNvGrpSpPr/>
            <p:nvPr/>
          </p:nvGrpSpPr>
          <p:grpSpPr>
            <a:xfrm>
              <a:off x="3342171" y="4099200"/>
              <a:ext cx="231600" cy="1044300"/>
              <a:chOff x="3342171" y="4099200"/>
              <a:chExt cx="231600" cy="1044300"/>
            </a:xfrm>
          </p:grpSpPr>
          <p:sp>
            <p:nvSpPr>
              <p:cNvPr id="179" name="Google Shape;179;p11"/>
              <p:cNvSpPr/>
              <p:nvPr/>
            </p:nvSpPr>
            <p:spPr>
              <a:xfrm flipH="1">
                <a:off x="334217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1"/>
              <p:cNvSpPr/>
              <p:nvPr/>
            </p:nvSpPr>
            <p:spPr>
              <a:xfrm flipH="1">
                <a:off x="334217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1"/>
              <p:cNvSpPr/>
              <p:nvPr/>
            </p:nvSpPr>
            <p:spPr>
              <a:xfrm flipH="1">
                <a:off x="334217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1"/>
              <p:cNvSpPr/>
              <p:nvPr/>
            </p:nvSpPr>
            <p:spPr>
              <a:xfrm flipH="1">
                <a:off x="3342171"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1"/>
              <p:cNvSpPr/>
              <p:nvPr/>
            </p:nvSpPr>
            <p:spPr>
              <a:xfrm flipH="1">
                <a:off x="334217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 name="Google Shape;184;p11"/>
            <p:cNvGrpSpPr/>
            <p:nvPr/>
          </p:nvGrpSpPr>
          <p:grpSpPr>
            <a:xfrm>
              <a:off x="3713525" y="4309200"/>
              <a:ext cx="231600" cy="834300"/>
              <a:chOff x="3713525" y="4309200"/>
              <a:chExt cx="231600" cy="834300"/>
            </a:xfrm>
          </p:grpSpPr>
          <p:sp>
            <p:nvSpPr>
              <p:cNvPr id="185" name="Google Shape;185;p11"/>
              <p:cNvSpPr/>
              <p:nvPr/>
            </p:nvSpPr>
            <p:spPr>
              <a:xfrm flipH="1">
                <a:off x="371352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1"/>
              <p:cNvSpPr/>
              <p:nvPr/>
            </p:nvSpPr>
            <p:spPr>
              <a:xfrm flipH="1">
                <a:off x="3713525"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1"/>
              <p:cNvSpPr/>
              <p:nvPr/>
            </p:nvSpPr>
            <p:spPr>
              <a:xfrm flipH="1">
                <a:off x="371352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1"/>
              <p:cNvSpPr/>
              <p:nvPr/>
            </p:nvSpPr>
            <p:spPr>
              <a:xfrm flipH="1">
                <a:off x="371352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 name="Google Shape;189;p11"/>
            <p:cNvGrpSpPr/>
            <p:nvPr/>
          </p:nvGrpSpPr>
          <p:grpSpPr>
            <a:xfrm>
              <a:off x="1485398" y="4309200"/>
              <a:ext cx="231600" cy="834300"/>
              <a:chOff x="1485398" y="4309200"/>
              <a:chExt cx="231600" cy="834300"/>
            </a:xfrm>
          </p:grpSpPr>
          <p:sp>
            <p:nvSpPr>
              <p:cNvPr id="190" name="Google Shape;190;p11"/>
              <p:cNvSpPr/>
              <p:nvPr/>
            </p:nvSpPr>
            <p:spPr>
              <a:xfrm flipH="1">
                <a:off x="148539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1"/>
              <p:cNvSpPr/>
              <p:nvPr/>
            </p:nvSpPr>
            <p:spPr>
              <a:xfrm flipH="1">
                <a:off x="148539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1"/>
              <p:cNvSpPr/>
              <p:nvPr/>
            </p:nvSpPr>
            <p:spPr>
              <a:xfrm flipH="1">
                <a:off x="148539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1"/>
              <p:cNvSpPr/>
              <p:nvPr/>
            </p:nvSpPr>
            <p:spPr>
              <a:xfrm flipH="1">
                <a:off x="148539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 name="Google Shape;194;p11"/>
            <p:cNvGrpSpPr/>
            <p:nvPr/>
          </p:nvGrpSpPr>
          <p:grpSpPr>
            <a:xfrm>
              <a:off x="4084879" y="4518900"/>
              <a:ext cx="231600" cy="624600"/>
              <a:chOff x="4084879" y="4518900"/>
              <a:chExt cx="231600" cy="624600"/>
            </a:xfrm>
          </p:grpSpPr>
          <p:sp>
            <p:nvSpPr>
              <p:cNvPr id="195" name="Google Shape;195;p11"/>
              <p:cNvSpPr/>
              <p:nvPr/>
            </p:nvSpPr>
            <p:spPr>
              <a:xfrm flipH="1">
                <a:off x="40848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1"/>
              <p:cNvSpPr/>
              <p:nvPr/>
            </p:nvSpPr>
            <p:spPr>
              <a:xfrm flipH="1">
                <a:off x="40848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1"/>
              <p:cNvSpPr/>
              <p:nvPr/>
            </p:nvSpPr>
            <p:spPr>
              <a:xfrm flipH="1">
                <a:off x="40848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 name="Google Shape;198;p11"/>
            <p:cNvGrpSpPr/>
            <p:nvPr/>
          </p:nvGrpSpPr>
          <p:grpSpPr>
            <a:xfrm>
              <a:off x="2970816" y="4309200"/>
              <a:ext cx="231600" cy="834300"/>
              <a:chOff x="2970816" y="4309200"/>
              <a:chExt cx="231600" cy="834300"/>
            </a:xfrm>
          </p:grpSpPr>
          <p:sp>
            <p:nvSpPr>
              <p:cNvPr id="199" name="Google Shape;199;p11"/>
              <p:cNvSpPr/>
              <p:nvPr/>
            </p:nvSpPr>
            <p:spPr>
              <a:xfrm flipH="1">
                <a:off x="297081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1"/>
              <p:cNvSpPr/>
              <p:nvPr/>
            </p:nvSpPr>
            <p:spPr>
              <a:xfrm flipH="1">
                <a:off x="297081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1"/>
              <p:cNvSpPr/>
              <p:nvPr/>
            </p:nvSpPr>
            <p:spPr>
              <a:xfrm flipH="1">
                <a:off x="297081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1"/>
              <p:cNvSpPr/>
              <p:nvPr/>
            </p:nvSpPr>
            <p:spPr>
              <a:xfrm flipH="1">
                <a:off x="297081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 name="Google Shape;203;p11"/>
            <p:cNvGrpSpPr/>
            <p:nvPr/>
          </p:nvGrpSpPr>
          <p:grpSpPr>
            <a:xfrm>
              <a:off x="4456234" y="4309200"/>
              <a:ext cx="231600" cy="834300"/>
              <a:chOff x="4456234" y="4309200"/>
              <a:chExt cx="231600" cy="834300"/>
            </a:xfrm>
          </p:grpSpPr>
          <p:sp>
            <p:nvSpPr>
              <p:cNvPr id="204" name="Google Shape;204;p11"/>
              <p:cNvSpPr/>
              <p:nvPr/>
            </p:nvSpPr>
            <p:spPr>
              <a:xfrm flipH="1">
                <a:off x="445623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1"/>
              <p:cNvSpPr/>
              <p:nvPr/>
            </p:nvSpPr>
            <p:spPr>
              <a:xfrm flipH="1">
                <a:off x="445623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1"/>
              <p:cNvSpPr/>
              <p:nvPr/>
            </p:nvSpPr>
            <p:spPr>
              <a:xfrm flipH="1">
                <a:off x="445623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1"/>
              <p:cNvSpPr/>
              <p:nvPr/>
            </p:nvSpPr>
            <p:spPr>
              <a:xfrm flipH="1">
                <a:off x="445623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 name="Google Shape;208;p11"/>
            <p:cNvGrpSpPr/>
            <p:nvPr/>
          </p:nvGrpSpPr>
          <p:grpSpPr>
            <a:xfrm>
              <a:off x="4827588" y="4099200"/>
              <a:ext cx="231600" cy="1044300"/>
              <a:chOff x="4827588" y="4099200"/>
              <a:chExt cx="231600" cy="1044300"/>
            </a:xfrm>
          </p:grpSpPr>
          <p:sp>
            <p:nvSpPr>
              <p:cNvPr id="209" name="Google Shape;209;p11"/>
              <p:cNvSpPr/>
              <p:nvPr/>
            </p:nvSpPr>
            <p:spPr>
              <a:xfrm flipH="1">
                <a:off x="48275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1"/>
              <p:cNvSpPr/>
              <p:nvPr/>
            </p:nvSpPr>
            <p:spPr>
              <a:xfrm flipH="1">
                <a:off x="48275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1"/>
              <p:cNvSpPr/>
              <p:nvPr/>
            </p:nvSpPr>
            <p:spPr>
              <a:xfrm flipH="1">
                <a:off x="48275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1"/>
              <p:cNvSpPr/>
              <p:nvPr/>
            </p:nvSpPr>
            <p:spPr>
              <a:xfrm flipH="1">
                <a:off x="4827588"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1"/>
              <p:cNvSpPr/>
              <p:nvPr/>
            </p:nvSpPr>
            <p:spPr>
              <a:xfrm flipH="1">
                <a:off x="48275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4" name="Google Shape;214;p11"/>
            <p:cNvGrpSpPr/>
            <p:nvPr/>
          </p:nvGrpSpPr>
          <p:grpSpPr>
            <a:xfrm>
              <a:off x="5198943" y="4309200"/>
              <a:ext cx="231600" cy="834300"/>
              <a:chOff x="5198943" y="4309200"/>
              <a:chExt cx="231600" cy="834300"/>
            </a:xfrm>
          </p:grpSpPr>
          <p:sp>
            <p:nvSpPr>
              <p:cNvPr id="215" name="Google Shape;215;p11"/>
              <p:cNvSpPr/>
              <p:nvPr/>
            </p:nvSpPr>
            <p:spPr>
              <a:xfrm flipH="1">
                <a:off x="519894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1"/>
              <p:cNvSpPr/>
              <p:nvPr/>
            </p:nvSpPr>
            <p:spPr>
              <a:xfrm flipH="1">
                <a:off x="519894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1"/>
              <p:cNvSpPr/>
              <p:nvPr/>
            </p:nvSpPr>
            <p:spPr>
              <a:xfrm flipH="1">
                <a:off x="519894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1"/>
              <p:cNvSpPr/>
              <p:nvPr/>
            </p:nvSpPr>
            <p:spPr>
              <a:xfrm flipH="1">
                <a:off x="519894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 name="Google Shape;219;p11"/>
            <p:cNvGrpSpPr/>
            <p:nvPr/>
          </p:nvGrpSpPr>
          <p:grpSpPr>
            <a:xfrm>
              <a:off x="5570297" y="4518900"/>
              <a:ext cx="231600" cy="624600"/>
              <a:chOff x="5570297" y="4518900"/>
              <a:chExt cx="231600" cy="624600"/>
            </a:xfrm>
          </p:grpSpPr>
          <p:sp>
            <p:nvSpPr>
              <p:cNvPr id="220" name="Google Shape;220;p11"/>
              <p:cNvSpPr/>
              <p:nvPr/>
            </p:nvSpPr>
            <p:spPr>
              <a:xfrm flipH="1">
                <a:off x="557029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1"/>
              <p:cNvSpPr/>
              <p:nvPr/>
            </p:nvSpPr>
            <p:spPr>
              <a:xfrm flipH="1">
                <a:off x="557029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1"/>
              <p:cNvSpPr/>
              <p:nvPr/>
            </p:nvSpPr>
            <p:spPr>
              <a:xfrm flipH="1">
                <a:off x="557029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 name="Google Shape;223;p11"/>
            <p:cNvGrpSpPr/>
            <p:nvPr/>
          </p:nvGrpSpPr>
          <p:grpSpPr>
            <a:xfrm>
              <a:off x="5941652" y="4309200"/>
              <a:ext cx="231600" cy="834300"/>
              <a:chOff x="5941652" y="4309200"/>
              <a:chExt cx="231600" cy="834300"/>
            </a:xfrm>
          </p:grpSpPr>
          <p:sp>
            <p:nvSpPr>
              <p:cNvPr id="224" name="Google Shape;224;p11"/>
              <p:cNvSpPr/>
              <p:nvPr/>
            </p:nvSpPr>
            <p:spPr>
              <a:xfrm flipH="1">
                <a:off x="594165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1"/>
              <p:cNvSpPr/>
              <p:nvPr/>
            </p:nvSpPr>
            <p:spPr>
              <a:xfrm flipH="1">
                <a:off x="5941652"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1"/>
              <p:cNvSpPr/>
              <p:nvPr/>
            </p:nvSpPr>
            <p:spPr>
              <a:xfrm flipH="1">
                <a:off x="594165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1"/>
              <p:cNvSpPr/>
              <p:nvPr/>
            </p:nvSpPr>
            <p:spPr>
              <a:xfrm flipH="1">
                <a:off x="594165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 name="Google Shape;228;p11"/>
            <p:cNvGrpSpPr/>
            <p:nvPr/>
          </p:nvGrpSpPr>
          <p:grpSpPr>
            <a:xfrm>
              <a:off x="6313006" y="4099200"/>
              <a:ext cx="231600" cy="1044300"/>
              <a:chOff x="6313006" y="4099200"/>
              <a:chExt cx="231600" cy="1044300"/>
            </a:xfrm>
          </p:grpSpPr>
          <p:sp>
            <p:nvSpPr>
              <p:cNvPr id="229" name="Google Shape;229;p11"/>
              <p:cNvSpPr/>
              <p:nvPr/>
            </p:nvSpPr>
            <p:spPr>
              <a:xfrm flipH="1">
                <a:off x="631300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1"/>
              <p:cNvSpPr/>
              <p:nvPr/>
            </p:nvSpPr>
            <p:spPr>
              <a:xfrm flipH="1">
                <a:off x="631300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1"/>
              <p:cNvSpPr/>
              <p:nvPr/>
            </p:nvSpPr>
            <p:spPr>
              <a:xfrm flipH="1">
                <a:off x="631300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1"/>
              <p:cNvSpPr/>
              <p:nvPr/>
            </p:nvSpPr>
            <p:spPr>
              <a:xfrm flipH="1">
                <a:off x="6313006"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1"/>
              <p:cNvSpPr/>
              <p:nvPr/>
            </p:nvSpPr>
            <p:spPr>
              <a:xfrm flipH="1">
                <a:off x="631300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4" name="Google Shape;234;p11"/>
            <p:cNvGrpSpPr/>
            <p:nvPr/>
          </p:nvGrpSpPr>
          <p:grpSpPr>
            <a:xfrm>
              <a:off x="6684361" y="4309200"/>
              <a:ext cx="231600" cy="834300"/>
              <a:chOff x="6684361" y="4309200"/>
              <a:chExt cx="231600" cy="834300"/>
            </a:xfrm>
          </p:grpSpPr>
          <p:sp>
            <p:nvSpPr>
              <p:cNvPr id="235" name="Google Shape;235;p11"/>
              <p:cNvSpPr/>
              <p:nvPr/>
            </p:nvSpPr>
            <p:spPr>
              <a:xfrm flipH="1">
                <a:off x="668436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1"/>
              <p:cNvSpPr/>
              <p:nvPr/>
            </p:nvSpPr>
            <p:spPr>
              <a:xfrm flipH="1">
                <a:off x="668436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1"/>
              <p:cNvSpPr/>
              <p:nvPr/>
            </p:nvSpPr>
            <p:spPr>
              <a:xfrm flipH="1">
                <a:off x="668436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1"/>
              <p:cNvSpPr/>
              <p:nvPr/>
            </p:nvSpPr>
            <p:spPr>
              <a:xfrm flipH="1">
                <a:off x="668436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9" name="Google Shape;239;p11"/>
            <p:cNvGrpSpPr/>
            <p:nvPr/>
          </p:nvGrpSpPr>
          <p:grpSpPr>
            <a:xfrm>
              <a:off x="7055715" y="4518900"/>
              <a:ext cx="231600" cy="624600"/>
              <a:chOff x="7055715" y="4518900"/>
              <a:chExt cx="231600" cy="624600"/>
            </a:xfrm>
          </p:grpSpPr>
          <p:sp>
            <p:nvSpPr>
              <p:cNvPr id="240" name="Google Shape;240;p11"/>
              <p:cNvSpPr/>
              <p:nvPr/>
            </p:nvSpPr>
            <p:spPr>
              <a:xfrm flipH="1">
                <a:off x="705571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1"/>
              <p:cNvSpPr/>
              <p:nvPr/>
            </p:nvSpPr>
            <p:spPr>
              <a:xfrm flipH="1">
                <a:off x="705571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1"/>
              <p:cNvSpPr/>
              <p:nvPr/>
            </p:nvSpPr>
            <p:spPr>
              <a:xfrm flipH="1">
                <a:off x="705571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 name="Google Shape;243;p11"/>
            <p:cNvGrpSpPr/>
            <p:nvPr/>
          </p:nvGrpSpPr>
          <p:grpSpPr>
            <a:xfrm>
              <a:off x="7798424" y="4099200"/>
              <a:ext cx="231600" cy="1044300"/>
              <a:chOff x="7798424" y="4099200"/>
              <a:chExt cx="231600" cy="1044300"/>
            </a:xfrm>
          </p:grpSpPr>
          <p:sp>
            <p:nvSpPr>
              <p:cNvPr id="244" name="Google Shape;244;p11"/>
              <p:cNvSpPr/>
              <p:nvPr/>
            </p:nvSpPr>
            <p:spPr>
              <a:xfrm flipH="1">
                <a:off x="779842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1"/>
              <p:cNvSpPr/>
              <p:nvPr/>
            </p:nvSpPr>
            <p:spPr>
              <a:xfrm flipH="1">
                <a:off x="779842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1"/>
              <p:cNvSpPr/>
              <p:nvPr/>
            </p:nvSpPr>
            <p:spPr>
              <a:xfrm flipH="1">
                <a:off x="779842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1"/>
              <p:cNvSpPr/>
              <p:nvPr/>
            </p:nvSpPr>
            <p:spPr>
              <a:xfrm flipH="1">
                <a:off x="7798424"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1"/>
              <p:cNvSpPr/>
              <p:nvPr/>
            </p:nvSpPr>
            <p:spPr>
              <a:xfrm flipH="1">
                <a:off x="779842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9" name="Google Shape;249;p11"/>
            <p:cNvGrpSpPr/>
            <p:nvPr/>
          </p:nvGrpSpPr>
          <p:grpSpPr>
            <a:xfrm>
              <a:off x="8169779" y="4309200"/>
              <a:ext cx="231600" cy="834300"/>
              <a:chOff x="8169779" y="4309200"/>
              <a:chExt cx="231600" cy="834300"/>
            </a:xfrm>
          </p:grpSpPr>
          <p:sp>
            <p:nvSpPr>
              <p:cNvPr id="250" name="Google Shape;250;p11"/>
              <p:cNvSpPr/>
              <p:nvPr/>
            </p:nvSpPr>
            <p:spPr>
              <a:xfrm flipH="1">
                <a:off x="81697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1"/>
              <p:cNvSpPr/>
              <p:nvPr/>
            </p:nvSpPr>
            <p:spPr>
              <a:xfrm flipH="1">
                <a:off x="8169779"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1"/>
              <p:cNvSpPr/>
              <p:nvPr/>
            </p:nvSpPr>
            <p:spPr>
              <a:xfrm flipH="1">
                <a:off x="81697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1"/>
              <p:cNvSpPr/>
              <p:nvPr/>
            </p:nvSpPr>
            <p:spPr>
              <a:xfrm flipH="1">
                <a:off x="81697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4" name="Google Shape;254;p11"/>
            <p:cNvGrpSpPr/>
            <p:nvPr/>
          </p:nvGrpSpPr>
          <p:grpSpPr>
            <a:xfrm>
              <a:off x="7427070" y="4309200"/>
              <a:ext cx="231600" cy="834300"/>
              <a:chOff x="7427070" y="4309200"/>
              <a:chExt cx="231600" cy="834300"/>
            </a:xfrm>
          </p:grpSpPr>
          <p:sp>
            <p:nvSpPr>
              <p:cNvPr id="255" name="Google Shape;255;p11"/>
              <p:cNvSpPr/>
              <p:nvPr/>
            </p:nvSpPr>
            <p:spPr>
              <a:xfrm flipH="1">
                <a:off x="7427070"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1"/>
              <p:cNvSpPr/>
              <p:nvPr/>
            </p:nvSpPr>
            <p:spPr>
              <a:xfrm flipH="1">
                <a:off x="7427070"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1"/>
              <p:cNvSpPr/>
              <p:nvPr/>
            </p:nvSpPr>
            <p:spPr>
              <a:xfrm flipH="1">
                <a:off x="7427070"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1"/>
              <p:cNvSpPr/>
              <p:nvPr/>
            </p:nvSpPr>
            <p:spPr>
              <a:xfrm flipH="1">
                <a:off x="7427070"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9" name="Google Shape;259;p11"/>
            <p:cNvGrpSpPr/>
            <p:nvPr/>
          </p:nvGrpSpPr>
          <p:grpSpPr>
            <a:xfrm>
              <a:off x="8541133" y="4518900"/>
              <a:ext cx="231600" cy="624600"/>
              <a:chOff x="8541133" y="4518900"/>
              <a:chExt cx="231600" cy="624600"/>
            </a:xfrm>
          </p:grpSpPr>
          <p:sp>
            <p:nvSpPr>
              <p:cNvPr id="260" name="Google Shape;260;p11"/>
              <p:cNvSpPr/>
              <p:nvPr/>
            </p:nvSpPr>
            <p:spPr>
              <a:xfrm flipH="1">
                <a:off x="854113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1"/>
              <p:cNvSpPr/>
              <p:nvPr/>
            </p:nvSpPr>
            <p:spPr>
              <a:xfrm flipH="1">
                <a:off x="854113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1"/>
              <p:cNvSpPr/>
              <p:nvPr/>
            </p:nvSpPr>
            <p:spPr>
              <a:xfrm flipH="1">
                <a:off x="854113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3" name="Google Shape;263;p11"/>
            <p:cNvGrpSpPr/>
            <p:nvPr/>
          </p:nvGrpSpPr>
          <p:grpSpPr>
            <a:xfrm>
              <a:off x="8912488" y="4309200"/>
              <a:ext cx="231600" cy="834300"/>
              <a:chOff x="8912488" y="4309200"/>
              <a:chExt cx="231600" cy="834300"/>
            </a:xfrm>
          </p:grpSpPr>
          <p:sp>
            <p:nvSpPr>
              <p:cNvPr id="264" name="Google Shape;264;p11"/>
              <p:cNvSpPr/>
              <p:nvPr/>
            </p:nvSpPr>
            <p:spPr>
              <a:xfrm flipH="1">
                <a:off x="89124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1"/>
              <p:cNvSpPr/>
              <p:nvPr/>
            </p:nvSpPr>
            <p:spPr>
              <a:xfrm flipH="1">
                <a:off x="89124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1"/>
              <p:cNvSpPr/>
              <p:nvPr/>
            </p:nvSpPr>
            <p:spPr>
              <a:xfrm flipH="1">
                <a:off x="89124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1"/>
              <p:cNvSpPr/>
              <p:nvPr/>
            </p:nvSpPr>
            <p:spPr>
              <a:xfrm flipH="1">
                <a:off x="89124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68" name="Google Shape;268;p11"/>
          <p:cNvSpPr txBox="1"/>
          <p:nvPr>
            <p:ph hasCustomPrompt="1" type="title"/>
          </p:nvPr>
        </p:nvSpPr>
        <p:spPr>
          <a:xfrm>
            <a:off x="1388625" y="772725"/>
            <a:ext cx="6366900" cy="18633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lt1"/>
              </a:buClr>
              <a:buSzPts val="8000"/>
              <a:buNone/>
              <a:defRPr sz="8000">
                <a:solidFill>
                  <a:schemeClr val="lt1"/>
                </a:solidFill>
              </a:defRPr>
            </a:lvl1pPr>
            <a:lvl2pPr lvl="1" algn="ctr">
              <a:spcBef>
                <a:spcPts val="0"/>
              </a:spcBef>
              <a:spcAft>
                <a:spcPts val="0"/>
              </a:spcAft>
              <a:buClr>
                <a:schemeClr val="lt1"/>
              </a:buClr>
              <a:buSzPts val="8000"/>
              <a:buNone/>
              <a:defRPr sz="8000">
                <a:solidFill>
                  <a:schemeClr val="lt1"/>
                </a:solidFill>
              </a:defRPr>
            </a:lvl2pPr>
            <a:lvl3pPr lvl="2" algn="ctr">
              <a:spcBef>
                <a:spcPts val="0"/>
              </a:spcBef>
              <a:spcAft>
                <a:spcPts val="0"/>
              </a:spcAft>
              <a:buClr>
                <a:schemeClr val="lt1"/>
              </a:buClr>
              <a:buSzPts val="8000"/>
              <a:buNone/>
              <a:defRPr sz="8000">
                <a:solidFill>
                  <a:schemeClr val="lt1"/>
                </a:solidFill>
              </a:defRPr>
            </a:lvl3pPr>
            <a:lvl4pPr lvl="3" algn="ctr">
              <a:spcBef>
                <a:spcPts val="0"/>
              </a:spcBef>
              <a:spcAft>
                <a:spcPts val="0"/>
              </a:spcAft>
              <a:buClr>
                <a:schemeClr val="lt1"/>
              </a:buClr>
              <a:buSzPts val="8000"/>
              <a:buNone/>
              <a:defRPr sz="8000">
                <a:solidFill>
                  <a:schemeClr val="lt1"/>
                </a:solidFill>
              </a:defRPr>
            </a:lvl4pPr>
            <a:lvl5pPr lvl="4" algn="ctr">
              <a:spcBef>
                <a:spcPts val="0"/>
              </a:spcBef>
              <a:spcAft>
                <a:spcPts val="0"/>
              </a:spcAft>
              <a:buClr>
                <a:schemeClr val="lt1"/>
              </a:buClr>
              <a:buSzPts val="8000"/>
              <a:buNone/>
              <a:defRPr sz="8000">
                <a:solidFill>
                  <a:schemeClr val="lt1"/>
                </a:solidFill>
              </a:defRPr>
            </a:lvl5pPr>
            <a:lvl6pPr lvl="5" algn="ctr">
              <a:spcBef>
                <a:spcPts val="0"/>
              </a:spcBef>
              <a:spcAft>
                <a:spcPts val="0"/>
              </a:spcAft>
              <a:buClr>
                <a:schemeClr val="lt1"/>
              </a:buClr>
              <a:buSzPts val="8000"/>
              <a:buNone/>
              <a:defRPr sz="8000">
                <a:solidFill>
                  <a:schemeClr val="lt1"/>
                </a:solidFill>
              </a:defRPr>
            </a:lvl6pPr>
            <a:lvl7pPr lvl="6" algn="ctr">
              <a:spcBef>
                <a:spcPts val="0"/>
              </a:spcBef>
              <a:spcAft>
                <a:spcPts val="0"/>
              </a:spcAft>
              <a:buClr>
                <a:schemeClr val="lt1"/>
              </a:buClr>
              <a:buSzPts val="8000"/>
              <a:buNone/>
              <a:defRPr sz="8000">
                <a:solidFill>
                  <a:schemeClr val="lt1"/>
                </a:solidFill>
              </a:defRPr>
            </a:lvl7pPr>
            <a:lvl8pPr lvl="7" algn="ctr">
              <a:spcBef>
                <a:spcPts val="0"/>
              </a:spcBef>
              <a:spcAft>
                <a:spcPts val="0"/>
              </a:spcAft>
              <a:buClr>
                <a:schemeClr val="lt1"/>
              </a:buClr>
              <a:buSzPts val="8000"/>
              <a:buNone/>
              <a:defRPr sz="8000">
                <a:solidFill>
                  <a:schemeClr val="lt1"/>
                </a:solidFill>
              </a:defRPr>
            </a:lvl8pPr>
            <a:lvl9pPr lvl="8" algn="ctr">
              <a:spcBef>
                <a:spcPts val="0"/>
              </a:spcBef>
              <a:spcAft>
                <a:spcPts val="0"/>
              </a:spcAft>
              <a:buClr>
                <a:schemeClr val="lt1"/>
              </a:buClr>
              <a:buSzPts val="8000"/>
              <a:buNone/>
              <a:defRPr sz="8000">
                <a:solidFill>
                  <a:schemeClr val="lt1"/>
                </a:solidFill>
              </a:defRPr>
            </a:lvl9pPr>
          </a:lstStyle>
          <a:p>
            <a:r>
              <a:t>xx%</a:t>
            </a:r>
          </a:p>
        </p:txBody>
      </p:sp>
      <p:sp>
        <p:nvSpPr>
          <p:cNvPr id="269" name="Google Shape;269;p11"/>
          <p:cNvSpPr txBox="1"/>
          <p:nvPr>
            <p:ph idx="1" type="body"/>
          </p:nvPr>
        </p:nvSpPr>
        <p:spPr>
          <a:xfrm>
            <a:off x="1388625" y="2712300"/>
            <a:ext cx="6366900" cy="1111200"/>
          </a:xfrm>
          <a:prstGeom prst="rect">
            <a:avLst/>
          </a:prstGeom>
        </p:spPr>
        <p:txBody>
          <a:bodyPr anchorCtr="0" anchor="t" bIns="91425" lIns="91425" spcFirstLastPara="1" rIns="91425" wrap="square" tIns="91425">
            <a:normAutofit/>
          </a:bodyPr>
          <a:lstStyle>
            <a:lvl1pPr indent="-311150" lvl="0" marL="457200" algn="ctr">
              <a:spcBef>
                <a:spcPts val="0"/>
              </a:spcBef>
              <a:spcAft>
                <a:spcPts val="0"/>
              </a:spcAft>
              <a:buClr>
                <a:schemeClr val="lt1"/>
              </a:buClr>
              <a:buSzPts val="1300"/>
              <a:buChar char="●"/>
              <a:defRPr>
                <a:solidFill>
                  <a:schemeClr val="lt1"/>
                </a:solidFill>
              </a:defRPr>
            </a:lvl1pPr>
            <a:lvl2pPr indent="-298450" lvl="1" marL="914400" algn="ctr">
              <a:spcBef>
                <a:spcPts val="0"/>
              </a:spcBef>
              <a:spcAft>
                <a:spcPts val="0"/>
              </a:spcAft>
              <a:buClr>
                <a:schemeClr val="lt1"/>
              </a:buClr>
              <a:buSzPts val="1100"/>
              <a:buChar char="○"/>
              <a:defRPr>
                <a:solidFill>
                  <a:schemeClr val="lt1"/>
                </a:solidFill>
              </a:defRPr>
            </a:lvl2pPr>
            <a:lvl3pPr indent="-298450" lvl="2" marL="1371600" algn="ctr">
              <a:spcBef>
                <a:spcPts val="0"/>
              </a:spcBef>
              <a:spcAft>
                <a:spcPts val="0"/>
              </a:spcAft>
              <a:buClr>
                <a:schemeClr val="lt1"/>
              </a:buClr>
              <a:buSzPts val="1100"/>
              <a:buChar char="■"/>
              <a:defRPr>
                <a:solidFill>
                  <a:schemeClr val="lt1"/>
                </a:solidFill>
              </a:defRPr>
            </a:lvl3pPr>
            <a:lvl4pPr indent="-298450" lvl="3" marL="1828800" algn="ctr">
              <a:spcBef>
                <a:spcPts val="0"/>
              </a:spcBef>
              <a:spcAft>
                <a:spcPts val="0"/>
              </a:spcAft>
              <a:buClr>
                <a:schemeClr val="lt1"/>
              </a:buClr>
              <a:buSzPts val="1100"/>
              <a:buChar char="●"/>
              <a:defRPr>
                <a:solidFill>
                  <a:schemeClr val="lt1"/>
                </a:solidFill>
              </a:defRPr>
            </a:lvl4pPr>
            <a:lvl5pPr indent="-298450" lvl="4" marL="2286000" algn="ctr">
              <a:spcBef>
                <a:spcPts val="0"/>
              </a:spcBef>
              <a:spcAft>
                <a:spcPts val="0"/>
              </a:spcAft>
              <a:buClr>
                <a:schemeClr val="lt1"/>
              </a:buClr>
              <a:buSzPts val="1100"/>
              <a:buChar char="○"/>
              <a:defRPr>
                <a:solidFill>
                  <a:schemeClr val="lt1"/>
                </a:solidFill>
              </a:defRPr>
            </a:lvl5pPr>
            <a:lvl6pPr indent="-298450" lvl="5" marL="2743200" algn="ctr">
              <a:spcBef>
                <a:spcPts val="0"/>
              </a:spcBef>
              <a:spcAft>
                <a:spcPts val="0"/>
              </a:spcAft>
              <a:buClr>
                <a:schemeClr val="lt1"/>
              </a:buClr>
              <a:buSzPts val="1100"/>
              <a:buChar char="■"/>
              <a:defRPr>
                <a:solidFill>
                  <a:schemeClr val="lt1"/>
                </a:solidFill>
              </a:defRPr>
            </a:lvl6pPr>
            <a:lvl7pPr indent="-298450" lvl="6" marL="3200400" algn="ctr">
              <a:spcBef>
                <a:spcPts val="0"/>
              </a:spcBef>
              <a:spcAft>
                <a:spcPts val="0"/>
              </a:spcAft>
              <a:buClr>
                <a:schemeClr val="lt1"/>
              </a:buClr>
              <a:buSzPts val="1100"/>
              <a:buChar char="●"/>
              <a:defRPr>
                <a:solidFill>
                  <a:schemeClr val="lt1"/>
                </a:solidFill>
              </a:defRPr>
            </a:lvl7pPr>
            <a:lvl8pPr indent="-298450" lvl="7" marL="3657600" algn="ctr">
              <a:spcBef>
                <a:spcPts val="0"/>
              </a:spcBef>
              <a:spcAft>
                <a:spcPts val="0"/>
              </a:spcAft>
              <a:buClr>
                <a:schemeClr val="lt1"/>
              </a:buClr>
              <a:buSzPts val="1100"/>
              <a:buChar char="○"/>
              <a:defRPr>
                <a:solidFill>
                  <a:schemeClr val="lt1"/>
                </a:solidFill>
              </a:defRPr>
            </a:lvl8pPr>
            <a:lvl9pPr indent="-298450" lvl="8" marL="4114800" algn="ctr">
              <a:spcBef>
                <a:spcPts val="0"/>
              </a:spcBef>
              <a:spcAft>
                <a:spcPts val="0"/>
              </a:spcAft>
              <a:buClr>
                <a:schemeClr val="lt1"/>
              </a:buClr>
              <a:buSzPts val="1100"/>
              <a:buChar char="■"/>
              <a:defRPr>
                <a:solidFill>
                  <a:schemeClr val="lt1"/>
                </a:solidFill>
              </a:defRPr>
            </a:lvl9pPr>
          </a:lstStyle>
          <a:p/>
        </p:txBody>
      </p:sp>
      <p:sp>
        <p:nvSpPr>
          <p:cNvPr id="270" name="Google Shape;270;p11"/>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71" name="Shape 271"/>
        <p:cNvGrpSpPr/>
        <p:nvPr/>
      </p:nvGrpSpPr>
      <p:grpSpPr>
        <a:xfrm>
          <a:off x="0" y="0"/>
          <a:ext cx="0" cy="0"/>
          <a:chOff x="0" y="0"/>
          <a:chExt cx="0" cy="0"/>
        </a:xfrm>
      </p:grpSpPr>
      <p:sp>
        <p:nvSpPr>
          <p:cNvPr id="272" name="Google Shape;272;p12"/>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49" name="Shape 49"/>
        <p:cNvGrpSpPr/>
        <p:nvPr/>
      </p:nvGrpSpPr>
      <p:grpSpPr>
        <a:xfrm>
          <a:off x="0" y="0"/>
          <a:ext cx="0" cy="0"/>
          <a:chOff x="0" y="0"/>
          <a:chExt cx="0" cy="0"/>
        </a:xfrm>
      </p:grpSpPr>
      <p:grpSp>
        <p:nvGrpSpPr>
          <p:cNvPr id="50" name="Google Shape;50;p3"/>
          <p:cNvGrpSpPr/>
          <p:nvPr/>
        </p:nvGrpSpPr>
        <p:grpSpPr>
          <a:xfrm>
            <a:off x="146769" y="3406"/>
            <a:ext cx="1233215" cy="1384535"/>
            <a:chOff x="146769" y="3406"/>
            <a:chExt cx="1233215" cy="1384535"/>
          </a:xfrm>
        </p:grpSpPr>
        <p:grpSp>
          <p:nvGrpSpPr>
            <p:cNvPr id="51" name="Google Shape;51;p3"/>
            <p:cNvGrpSpPr/>
            <p:nvPr/>
          </p:nvGrpSpPr>
          <p:grpSpPr>
            <a:xfrm>
              <a:off x="1063183" y="3406"/>
              <a:ext cx="316800" cy="688513"/>
              <a:chOff x="1063183" y="3406"/>
              <a:chExt cx="316800" cy="688513"/>
            </a:xfrm>
          </p:grpSpPr>
          <p:sp>
            <p:nvSpPr>
              <p:cNvPr id="52" name="Google Shape;52;p3"/>
              <p:cNvSpPr/>
              <p:nvPr/>
            </p:nvSpPr>
            <p:spPr>
              <a:xfrm rot="10800000">
                <a:off x="1063183"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3"/>
              <p:cNvSpPr/>
              <p:nvPr/>
            </p:nvSpPr>
            <p:spPr>
              <a:xfrm rot="10800000">
                <a:off x="1063183"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 name="Google Shape;54;p3"/>
            <p:cNvGrpSpPr/>
            <p:nvPr/>
          </p:nvGrpSpPr>
          <p:grpSpPr>
            <a:xfrm>
              <a:off x="604976" y="3406"/>
              <a:ext cx="316800" cy="1036524"/>
              <a:chOff x="604976" y="3406"/>
              <a:chExt cx="316800" cy="1036524"/>
            </a:xfrm>
          </p:grpSpPr>
          <p:sp>
            <p:nvSpPr>
              <p:cNvPr id="55" name="Google Shape;55;p3"/>
              <p:cNvSpPr/>
              <p:nvPr/>
            </p:nvSpPr>
            <p:spPr>
              <a:xfrm rot="10800000">
                <a:off x="604976"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3"/>
              <p:cNvSpPr/>
              <p:nvPr/>
            </p:nvSpPr>
            <p:spPr>
              <a:xfrm rot="10800000">
                <a:off x="604976"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3"/>
              <p:cNvSpPr/>
              <p:nvPr/>
            </p:nvSpPr>
            <p:spPr>
              <a:xfrm rot="10800000">
                <a:off x="604976"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 name="Google Shape;58;p3"/>
            <p:cNvGrpSpPr/>
            <p:nvPr/>
          </p:nvGrpSpPr>
          <p:grpSpPr>
            <a:xfrm>
              <a:off x="146769" y="3406"/>
              <a:ext cx="316800" cy="1384535"/>
              <a:chOff x="146769" y="3406"/>
              <a:chExt cx="316800" cy="1384535"/>
            </a:xfrm>
          </p:grpSpPr>
          <p:sp>
            <p:nvSpPr>
              <p:cNvPr id="59" name="Google Shape;59;p3"/>
              <p:cNvSpPr/>
              <p:nvPr/>
            </p:nvSpPr>
            <p:spPr>
              <a:xfrm rot="10800000">
                <a:off x="146769"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3"/>
              <p:cNvSpPr/>
              <p:nvPr/>
            </p:nvSpPr>
            <p:spPr>
              <a:xfrm rot="10800000">
                <a:off x="146769" y="3441"/>
                <a:ext cx="316800" cy="1384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3"/>
              <p:cNvSpPr/>
              <p:nvPr/>
            </p:nvSpPr>
            <p:spPr>
              <a:xfrm rot="10800000">
                <a:off x="146769"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3"/>
              <p:cNvSpPr/>
              <p:nvPr/>
            </p:nvSpPr>
            <p:spPr>
              <a:xfrm rot="10800000">
                <a:off x="146769"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3" name="Google Shape;63;p3"/>
          <p:cNvGrpSpPr/>
          <p:nvPr/>
        </p:nvGrpSpPr>
        <p:grpSpPr>
          <a:xfrm>
            <a:off x="6775084" y="2904008"/>
            <a:ext cx="2186148" cy="2239500"/>
            <a:chOff x="6775084" y="2904008"/>
            <a:chExt cx="2186148" cy="2239500"/>
          </a:xfrm>
        </p:grpSpPr>
        <p:grpSp>
          <p:nvGrpSpPr>
            <p:cNvPr id="64" name="Google Shape;64;p3"/>
            <p:cNvGrpSpPr/>
            <p:nvPr/>
          </p:nvGrpSpPr>
          <p:grpSpPr>
            <a:xfrm>
              <a:off x="6775084" y="4253708"/>
              <a:ext cx="409500" cy="889800"/>
              <a:chOff x="6775084" y="4253708"/>
              <a:chExt cx="409500" cy="889800"/>
            </a:xfrm>
          </p:grpSpPr>
          <p:sp>
            <p:nvSpPr>
              <p:cNvPr id="65" name="Google Shape;65;p3"/>
              <p:cNvSpPr/>
              <p:nvPr/>
            </p:nvSpPr>
            <p:spPr>
              <a:xfrm>
                <a:off x="6775084"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3"/>
              <p:cNvSpPr/>
              <p:nvPr/>
            </p:nvSpPr>
            <p:spPr>
              <a:xfrm>
                <a:off x="6775084"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 name="Google Shape;67;p3"/>
            <p:cNvGrpSpPr/>
            <p:nvPr/>
          </p:nvGrpSpPr>
          <p:grpSpPr>
            <a:xfrm>
              <a:off x="7367299" y="3804008"/>
              <a:ext cx="409500" cy="1339500"/>
              <a:chOff x="7367299" y="3804008"/>
              <a:chExt cx="409500" cy="1339500"/>
            </a:xfrm>
          </p:grpSpPr>
          <p:sp>
            <p:nvSpPr>
              <p:cNvPr id="68" name="Google Shape;68;p3"/>
              <p:cNvSpPr/>
              <p:nvPr/>
            </p:nvSpPr>
            <p:spPr>
              <a:xfrm>
                <a:off x="7367299"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3"/>
              <p:cNvSpPr/>
              <p:nvPr/>
            </p:nvSpPr>
            <p:spPr>
              <a:xfrm>
                <a:off x="7367299"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3"/>
              <p:cNvSpPr/>
              <p:nvPr/>
            </p:nvSpPr>
            <p:spPr>
              <a:xfrm>
                <a:off x="7367299"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 name="Google Shape;71;p3"/>
            <p:cNvGrpSpPr/>
            <p:nvPr/>
          </p:nvGrpSpPr>
          <p:grpSpPr>
            <a:xfrm>
              <a:off x="7959516" y="3354008"/>
              <a:ext cx="409500" cy="1789500"/>
              <a:chOff x="7959516" y="3354008"/>
              <a:chExt cx="409500" cy="1789500"/>
            </a:xfrm>
          </p:grpSpPr>
          <p:sp>
            <p:nvSpPr>
              <p:cNvPr id="72" name="Google Shape;72;p3"/>
              <p:cNvSpPr/>
              <p:nvPr/>
            </p:nvSpPr>
            <p:spPr>
              <a:xfrm>
                <a:off x="7959516"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3"/>
              <p:cNvSpPr/>
              <p:nvPr/>
            </p:nvSpPr>
            <p:spPr>
              <a:xfrm>
                <a:off x="7959516"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3"/>
              <p:cNvSpPr/>
              <p:nvPr/>
            </p:nvSpPr>
            <p:spPr>
              <a:xfrm>
                <a:off x="7959516"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3"/>
              <p:cNvSpPr/>
              <p:nvPr/>
            </p:nvSpPr>
            <p:spPr>
              <a:xfrm>
                <a:off x="7959516"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 name="Google Shape;76;p3"/>
            <p:cNvGrpSpPr/>
            <p:nvPr/>
          </p:nvGrpSpPr>
          <p:grpSpPr>
            <a:xfrm>
              <a:off x="8551731" y="2904008"/>
              <a:ext cx="409500" cy="2239500"/>
              <a:chOff x="8551731" y="2904008"/>
              <a:chExt cx="409500" cy="2239500"/>
            </a:xfrm>
          </p:grpSpPr>
          <p:sp>
            <p:nvSpPr>
              <p:cNvPr id="77" name="Google Shape;77;p3"/>
              <p:cNvSpPr/>
              <p:nvPr/>
            </p:nvSpPr>
            <p:spPr>
              <a:xfrm>
                <a:off x="8551731"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3"/>
              <p:cNvSpPr/>
              <p:nvPr/>
            </p:nvSpPr>
            <p:spPr>
              <a:xfrm>
                <a:off x="8551731"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3"/>
              <p:cNvSpPr/>
              <p:nvPr/>
            </p:nvSpPr>
            <p:spPr>
              <a:xfrm>
                <a:off x="8551731"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3"/>
              <p:cNvSpPr/>
              <p:nvPr/>
            </p:nvSpPr>
            <p:spPr>
              <a:xfrm>
                <a:off x="8551731" y="2904008"/>
                <a:ext cx="409500" cy="22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3"/>
              <p:cNvSpPr/>
              <p:nvPr/>
            </p:nvSpPr>
            <p:spPr>
              <a:xfrm>
                <a:off x="8551731"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2" name="Google Shape;82;p3"/>
          <p:cNvSpPr txBox="1"/>
          <p:nvPr>
            <p:ph type="title"/>
          </p:nvPr>
        </p:nvSpPr>
        <p:spPr>
          <a:xfrm>
            <a:off x="824000" y="1613825"/>
            <a:ext cx="5857800" cy="18729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83" name="Google Shape;83;p3"/>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4" name="Shape 84"/>
        <p:cNvGrpSpPr/>
        <p:nvPr/>
      </p:nvGrpSpPr>
      <p:grpSpPr>
        <a:xfrm>
          <a:off x="0" y="0"/>
          <a:ext cx="0" cy="0"/>
          <a:chOff x="0" y="0"/>
          <a:chExt cx="0" cy="0"/>
        </a:xfrm>
      </p:grpSpPr>
      <p:grpSp>
        <p:nvGrpSpPr>
          <p:cNvPr id="85" name="Google Shape;85;p4"/>
          <p:cNvGrpSpPr/>
          <p:nvPr/>
        </p:nvGrpSpPr>
        <p:grpSpPr>
          <a:xfrm>
            <a:off x="625966" y="299376"/>
            <a:ext cx="999312" cy="999312"/>
            <a:chOff x="348199" y="179450"/>
            <a:chExt cx="1116300" cy="1116300"/>
          </a:xfrm>
        </p:grpSpPr>
        <p:sp>
          <p:nvSpPr>
            <p:cNvPr id="86" name="Google Shape;86;p4"/>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4"/>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 name="Google Shape;88;p4"/>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89" name="Google Shape;89;p4"/>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0" name="Google Shape;90;p4"/>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91" name="Shape 91"/>
        <p:cNvGrpSpPr/>
        <p:nvPr/>
      </p:nvGrpSpPr>
      <p:grpSpPr>
        <a:xfrm>
          <a:off x="0" y="0"/>
          <a:ext cx="0" cy="0"/>
          <a:chOff x="0" y="0"/>
          <a:chExt cx="0" cy="0"/>
        </a:xfrm>
      </p:grpSpPr>
      <p:grpSp>
        <p:nvGrpSpPr>
          <p:cNvPr id="92" name="Google Shape;92;p5"/>
          <p:cNvGrpSpPr/>
          <p:nvPr/>
        </p:nvGrpSpPr>
        <p:grpSpPr>
          <a:xfrm>
            <a:off x="625966" y="299376"/>
            <a:ext cx="999312" cy="999312"/>
            <a:chOff x="348199" y="179450"/>
            <a:chExt cx="1116300" cy="1116300"/>
          </a:xfrm>
        </p:grpSpPr>
        <p:sp>
          <p:nvSpPr>
            <p:cNvPr id="93" name="Google Shape;93;p5"/>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5"/>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5"/>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6" name="Google Shape;96;p5"/>
          <p:cNvSpPr txBox="1"/>
          <p:nvPr>
            <p:ph idx="1" type="body"/>
          </p:nvPr>
        </p:nvSpPr>
        <p:spPr>
          <a:xfrm>
            <a:off x="1303800" y="1990050"/>
            <a:ext cx="34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7" name="Google Shape;97;p5"/>
          <p:cNvSpPr txBox="1"/>
          <p:nvPr>
            <p:ph idx="2" type="body"/>
          </p:nvPr>
        </p:nvSpPr>
        <p:spPr>
          <a:xfrm>
            <a:off x="4903650" y="1990050"/>
            <a:ext cx="34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8" name="Google Shape;98;p5"/>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9" name="Shape 99"/>
        <p:cNvGrpSpPr/>
        <p:nvPr/>
      </p:nvGrpSpPr>
      <p:grpSpPr>
        <a:xfrm>
          <a:off x="0" y="0"/>
          <a:ext cx="0" cy="0"/>
          <a:chOff x="0" y="0"/>
          <a:chExt cx="0" cy="0"/>
        </a:xfrm>
      </p:grpSpPr>
      <p:grpSp>
        <p:nvGrpSpPr>
          <p:cNvPr id="100" name="Google Shape;100;p6"/>
          <p:cNvGrpSpPr/>
          <p:nvPr/>
        </p:nvGrpSpPr>
        <p:grpSpPr>
          <a:xfrm>
            <a:off x="625966" y="299376"/>
            <a:ext cx="999312" cy="999312"/>
            <a:chOff x="348199" y="179450"/>
            <a:chExt cx="1116300" cy="1116300"/>
          </a:xfrm>
        </p:grpSpPr>
        <p:sp>
          <p:nvSpPr>
            <p:cNvPr id="101" name="Google Shape;101;p6"/>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6"/>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6"/>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04" name="Google Shape;104;p6"/>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05" name="Shape 105"/>
        <p:cNvGrpSpPr/>
        <p:nvPr/>
      </p:nvGrpSpPr>
      <p:grpSpPr>
        <a:xfrm>
          <a:off x="0" y="0"/>
          <a:ext cx="0" cy="0"/>
          <a:chOff x="0" y="0"/>
          <a:chExt cx="0" cy="0"/>
        </a:xfrm>
      </p:grpSpPr>
      <p:grpSp>
        <p:nvGrpSpPr>
          <p:cNvPr id="106" name="Google Shape;106;p7"/>
          <p:cNvGrpSpPr/>
          <p:nvPr/>
        </p:nvGrpSpPr>
        <p:grpSpPr>
          <a:xfrm>
            <a:off x="625966" y="299376"/>
            <a:ext cx="999312" cy="999312"/>
            <a:chOff x="348199" y="179450"/>
            <a:chExt cx="1116300" cy="1116300"/>
          </a:xfrm>
        </p:grpSpPr>
        <p:sp>
          <p:nvSpPr>
            <p:cNvPr id="107" name="Google Shape;107;p7"/>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7"/>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 name="Google Shape;109;p7"/>
          <p:cNvSpPr txBox="1"/>
          <p:nvPr>
            <p:ph type="title"/>
          </p:nvPr>
        </p:nvSpPr>
        <p:spPr>
          <a:xfrm>
            <a:off x="1303800" y="598575"/>
            <a:ext cx="3312000" cy="15900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10" name="Google Shape;110;p7"/>
          <p:cNvSpPr txBox="1"/>
          <p:nvPr>
            <p:ph idx="1" type="body"/>
          </p:nvPr>
        </p:nvSpPr>
        <p:spPr>
          <a:xfrm>
            <a:off x="1303800" y="2309675"/>
            <a:ext cx="3312000" cy="22218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11" name="Google Shape;111;p7"/>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dk1"/>
        </a:solidFill>
      </p:bgPr>
    </p:bg>
    <p:spTree>
      <p:nvGrpSpPr>
        <p:cNvPr id="112" name="Shape 112"/>
        <p:cNvGrpSpPr/>
        <p:nvPr/>
      </p:nvGrpSpPr>
      <p:grpSpPr>
        <a:xfrm>
          <a:off x="0" y="0"/>
          <a:ext cx="0" cy="0"/>
          <a:chOff x="0" y="0"/>
          <a:chExt cx="0" cy="0"/>
        </a:xfrm>
      </p:grpSpPr>
      <p:grpSp>
        <p:nvGrpSpPr>
          <p:cNvPr id="113" name="Google Shape;113;p8"/>
          <p:cNvGrpSpPr/>
          <p:nvPr/>
        </p:nvGrpSpPr>
        <p:grpSpPr>
          <a:xfrm>
            <a:off x="6866714" y="1306"/>
            <a:ext cx="2267451" cy="2601690"/>
            <a:chOff x="6790514" y="1306"/>
            <a:chExt cx="2267451" cy="2601690"/>
          </a:xfrm>
        </p:grpSpPr>
        <p:grpSp>
          <p:nvGrpSpPr>
            <p:cNvPr id="114" name="Google Shape;114;p8"/>
            <p:cNvGrpSpPr/>
            <p:nvPr/>
          </p:nvGrpSpPr>
          <p:grpSpPr>
            <a:xfrm>
              <a:off x="7067465" y="1306"/>
              <a:ext cx="1990500" cy="1990200"/>
              <a:chOff x="7067465" y="1306"/>
              <a:chExt cx="1990500" cy="1990200"/>
            </a:xfrm>
          </p:grpSpPr>
          <p:sp>
            <p:nvSpPr>
              <p:cNvPr id="115" name="Google Shape;115;p8"/>
              <p:cNvSpPr/>
              <p:nvPr/>
            </p:nvSpPr>
            <p:spPr>
              <a:xfrm rot="-8648551">
                <a:off x="7594313" y="527721"/>
                <a:ext cx="937226" cy="937226"/>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8"/>
              <p:cNvSpPr/>
              <p:nvPr/>
            </p:nvSpPr>
            <p:spPr>
              <a:xfrm rot="-8648551">
                <a:off x="7594313" y="527721"/>
                <a:ext cx="937226" cy="937226"/>
              </a:xfrm>
              <a:prstGeom prst="pie">
                <a:avLst>
                  <a:gd fmla="val 19376841"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8"/>
              <p:cNvSpPr/>
              <p:nvPr/>
            </p:nvSpPr>
            <p:spPr>
              <a:xfrm rot="-8649154">
                <a:off x="7349891" y="283705"/>
                <a:ext cx="1425647" cy="14254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 name="Google Shape;118;p8"/>
            <p:cNvGrpSpPr/>
            <p:nvPr/>
          </p:nvGrpSpPr>
          <p:grpSpPr>
            <a:xfrm>
              <a:off x="8207126" y="1807996"/>
              <a:ext cx="795000" cy="795000"/>
              <a:chOff x="8207126" y="1807996"/>
              <a:chExt cx="795000" cy="795000"/>
            </a:xfrm>
          </p:grpSpPr>
          <p:sp>
            <p:nvSpPr>
              <p:cNvPr id="119" name="Google Shape;119;p8"/>
              <p:cNvSpPr/>
              <p:nvPr/>
            </p:nvSpPr>
            <p:spPr>
              <a:xfrm rot="2152054">
                <a:off x="8319942" y="1920813"/>
                <a:ext cx="569367" cy="569367"/>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8"/>
              <p:cNvSpPr/>
              <p:nvPr/>
            </p:nvSpPr>
            <p:spPr>
              <a:xfrm rot="2150259">
                <a:off x="8408218" y="2008610"/>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8"/>
              <p:cNvSpPr/>
              <p:nvPr/>
            </p:nvSpPr>
            <p:spPr>
              <a:xfrm rot="2150259">
                <a:off x="8408218" y="2008610"/>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 name="Google Shape;122;p8"/>
            <p:cNvGrpSpPr/>
            <p:nvPr/>
          </p:nvGrpSpPr>
          <p:grpSpPr>
            <a:xfrm>
              <a:off x="6790514" y="118857"/>
              <a:ext cx="548700" cy="548700"/>
              <a:chOff x="6790514" y="118857"/>
              <a:chExt cx="548700" cy="548700"/>
            </a:xfrm>
          </p:grpSpPr>
          <p:sp>
            <p:nvSpPr>
              <p:cNvPr id="123" name="Google Shape;123;p8"/>
              <p:cNvSpPr/>
              <p:nvPr/>
            </p:nvSpPr>
            <p:spPr>
              <a:xfrm rot="2150259">
                <a:off x="6868362" y="196705"/>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8"/>
              <p:cNvSpPr/>
              <p:nvPr/>
            </p:nvSpPr>
            <p:spPr>
              <a:xfrm rot="2150259">
                <a:off x="6868362" y="196705"/>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25" name="Google Shape;125;p8"/>
          <p:cNvSpPr txBox="1"/>
          <p:nvPr>
            <p:ph type="title"/>
          </p:nvPr>
        </p:nvSpPr>
        <p:spPr>
          <a:xfrm>
            <a:off x="824000" y="763600"/>
            <a:ext cx="5857800" cy="35733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26" name="Google Shape;126;p8"/>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27" name="Shape 127"/>
        <p:cNvGrpSpPr/>
        <p:nvPr/>
      </p:nvGrpSpPr>
      <p:grpSpPr>
        <a:xfrm>
          <a:off x="0" y="0"/>
          <a:ext cx="0" cy="0"/>
          <a:chOff x="0" y="0"/>
          <a:chExt cx="0" cy="0"/>
        </a:xfrm>
      </p:grpSpPr>
      <p:grpSp>
        <p:nvGrpSpPr>
          <p:cNvPr id="128" name="Google Shape;128;p9"/>
          <p:cNvGrpSpPr/>
          <p:nvPr/>
        </p:nvGrpSpPr>
        <p:grpSpPr>
          <a:xfrm>
            <a:off x="625966" y="299376"/>
            <a:ext cx="999312" cy="999312"/>
            <a:chOff x="348199" y="179450"/>
            <a:chExt cx="1116300" cy="1116300"/>
          </a:xfrm>
        </p:grpSpPr>
        <p:sp>
          <p:nvSpPr>
            <p:cNvPr id="129" name="Google Shape;129;p9"/>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9"/>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 name="Google Shape;131;p9"/>
          <p:cNvSpPr txBox="1"/>
          <p:nvPr>
            <p:ph type="title"/>
          </p:nvPr>
        </p:nvSpPr>
        <p:spPr>
          <a:xfrm>
            <a:off x="1303800" y="598575"/>
            <a:ext cx="3430500" cy="19902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32" name="Google Shape;132;p9"/>
          <p:cNvSpPr txBox="1"/>
          <p:nvPr>
            <p:ph idx="1" type="subTitle"/>
          </p:nvPr>
        </p:nvSpPr>
        <p:spPr>
          <a:xfrm>
            <a:off x="1303800" y="2743203"/>
            <a:ext cx="3430500" cy="7260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33" name="Google Shape;133;p9"/>
          <p:cNvSpPr txBox="1"/>
          <p:nvPr>
            <p:ph idx="2" type="body"/>
          </p:nvPr>
        </p:nvSpPr>
        <p:spPr>
          <a:xfrm>
            <a:off x="4903700" y="661000"/>
            <a:ext cx="3430500" cy="38706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34" name="Google Shape;134;p9"/>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5" name="Shape 135"/>
        <p:cNvGrpSpPr/>
        <p:nvPr/>
      </p:nvGrpSpPr>
      <p:grpSpPr>
        <a:xfrm>
          <a:off x="0" y="0"/>
          <a:ext cx="0" cy="0"/>
          <a:chOff x="0" y="0"/>
          <a:chExt cx="0" cy="0"/>
        </a:xfrm>
      </p:grpSpPr>
      <p:grpSp>
        <p:nvGrpSpPr>
          <p:cNvPr id="136" name="Google Shape;136;p10"/>
          <p:cNvGrpSpPr/>
          <p:nvPr/>
        </p:nvGrpSpPr>
        <p:grpSpPr>
          <a:xfrm>
            <a:off x="713373" y="3847119"/>
            <a:ext cx="825392" cy="825392"/>
            <a:chOff x="348199" y="179450"/>
            <a:chExt cx="1116300" cy="1116300"/>
          </a:xfrm>
        </p:grpSpPr>
        <p:sp>
          <p:nvSpPr>
            <p:cNvPr id="137" name="Google Shape;137;p10"/>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0"/>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 name="Google Shape;139;p10"/>
          <p:cNvSpPr txBox="1"/>
          <p:nvPr>
            <p:ph idx="1" type="body"/>
          </p:nvPr>
        </p:nvSpPr>
        <p:spPr>
          <a:xfrm>
            <a:off x="1303800" y="4138975"/>
            <a:ext cx="5843100" cy="534900"/>
          </a:xfrm>
          <a:prstGeom prst="rect">
            <a:avLst/>
          </a:prstGeom>
        </p:spPr>
        <p:txBody>
          <a:bodyPr anchorCtr="0" anchor="t"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40" name="Google Shape;140;p10"/>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mentu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1pPr>
            <a:lvl2pPr lvl="1">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2pPr>
            <a:lvl3pPr lvl="2">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3pPr>
            <a:lvl4pPr lvl="3">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4pPr>
            <a:lvl5pPr lvl="4">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5pPr>
            <a:lvl6pPr lvl="5">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6pPr>
            <a:lvl7pPr lvl="6">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7pPr>
            <a:lvl8pPr lvl="7">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8pPr>
            <a:lvl9pPr lvl="8">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Nunito"/>
              <a:buChar char="●"/>
              <a:defRPr sz="1300">
                <a:solidFill>
                  <a:schemeClr val="dk2"/>
                </a:solidFill>
                <a:latin typeface="Nunito"/>
                <a:ea typeface="Nunito"/>
                <a:cs typeface="Nunito"/>
                <a:sym typeface="Nunito"/>
              </a:defRPr>
            </a:lvl1pPr>
            <a:lvl2pPr indent="-298450" lvl="1" marL="9144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2pPr>
            <a:lvl3pPr indent="-298450" lvl="2" marL="13716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3pPr>
            <a:lvl4pPr indent="-298450" lvl="3" marL="18288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4pPr>
            <a:lvl5pPr indent="-298450" lvl="4" marL="22860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5pPr>
            <a:lvl6pPr indent="-298450" lvl="5" marL="27432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6pPr>
            <a:lvl7pPr indent="-298450" lvl="6" marL="32004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7pPr>
            <a:lvl8pPr indent="-298450" lvl="7" marL="36576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8pPr>
            <a:lvl9pPr indent="-298450" lvl="8" marL="41148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9pPr>
          </a:lstStyle>
          <a:p/>
        </p:txBody>
      </p:sp>
      <p:sp>
        <p:nvSpPr>
          <p:cNvPr id="8" name="Google Shape;8;p1"/>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rmAutofit/>
          </a:bodyPr>
          <a:lstStyle>
            <a:lvl1pPr lvl="0" algn="r">
              <a:buNone/>
              <a:defRPr sz="900">
                <a:solidFill>
                  <a:schemeClr val="dk2"/>
                </a:solidFill>
                <a:latin typeface="Nunito"/>
                <a:ea typeface="Nunito"/>
                <a:cs typeface="Nunito"/>
                <a:sym typeface="Nunito"/>
              </a:defRPr>
            </a:lvl1pPr>
            <a:lvl2pPr lvl="1" algn="r">
              <a:buNone/>
              <a:defRPr sz="900">
                <a:solidFill>
                  <a:schemeClr val="dk2"/>
                </a:solidFill>
                <a:latin typeface="Nunito"/>
                <a:ea typeface="Nunito"/>
                <a:cs typeface="Nunito"/>
                <a:sym typeface="Nunito"/>
              </a:defRPr>
            </a:lvl2pPr>
            <a:lvl3pPr lvl="2" algn="r">
              <a:buNone/>
              <a:defRPr sz="900">
                <a:solidFill>
                  <a:schemeClr val="dk2"/>
                </a:solidFill>
                <a:latin typeface="Nunito"/>
                <a:ea typeface="Nunito"/>
                <a:cs typeface="Nunito"/>
                <a:sym typeface="Nunito"/>
              </a:defRPr>
            </a:lvl3pPr>
            <a:lvl4pPr lvl="3" algn="r">
              <a:buNone/>
              <a:defRPr sz="900">
                <a:solidFill>
                  <a:schemeClr val="dk2"/>
                </a:solidFill>
                <a:latin typeface="Nunito"/>
                <a:ea typeface="Nunito"/>
                <a:cs typeface="Nunito"/>
                <a:sym typeface="Nunito"/>
              </a:defRPr>
            </a:lvl4pPr>
            <a:lvl5pPr lvl="4" algn="r">
              <a:buNone/>
              <a:defRPr sz="900">
                <a:solidFill>
                  <a:schemeClr val="dk2"/>
                </a:solidFill>
                <a:latin typeface="Nunito"/>
                <a:ea typeface="Nunito"/>
                <a:cs typeface="Nunito"/>
                <a:sym typeface="Nunito"/>
              </a:defRPr>
            </a:lvl5pPr>
            <a:lvl6pPr lvl="5" algn="r">
              <a:buNone/>
              <a:defRPr sz="900">
                <a:solidFill>
                  <a:schemeClr val="dk2"/>
                </a:solidFill>
                <a:latin typeface="Nunito"/>
                <a:ea typeface="Nunito"/>
                <a:cs typeface="Nunito"/>
                <a:sym typeface="Nunito"/>
              </a:defRPr>
            </a:lvl6pPr>
            <a:lvl7pPr lvl="6" algn="r">
              <a:buNone/>
              <a:defRPr sz="900">
                <a:solidFill>
                  <a:schemeClr val="dk2"/>
                </a:solidFill>
                <a:latin typeface="Nunito"/>
                <a:ea typeface="Nunito"/>
                <a:cs typeface="Nunito"/>
                <a:sym typeface="Nunito"/>
              </a:defRPr>
            </a:lvl7pPr>
            <a:lvl8pPr lvl="7" algn="r">
              <a:buNone/>
              <a:defRPr sz="900">
                <a:solidFill>
                  <a:schemeClr val="dk2"/>
                </a:solidFill>
                <a:latin typeface="Nunito"/>
                <a:ea typeface="Nunito"/>
                <a:cs typeface="Nunito"/>
                <a:sym typeface="Nunito"/>
              </a:defRPr>
            </a:lvl8pPr>
            <a:lvl9pPr lvl="8" algn="r">
              <a:buNone/>
              <a:defRPr sz="9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hyperlink" Target="https://github.com/aishwarya-singh25/WhatsApp-Chat-Analyser" TargetMode="External"/><Relationship Id="rId4" Type="http://schemas.openxmlformats.org/officeDocument/2006/relationships/hyperlink" Target="https://test.pypi.org/simple/" TargetMode="External"/><Relationship Id="rId5" Type="http://schemas.openxmlformats.org/officeDocument/2006/relationships/hyperlink" Target="https://test.pypi.org/simple/"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10.png"/><Relationship Id="rId6" Type="http://schemas.openxmlformats.org/officeDocument/2006/relationships/image" Target="../media/image11.png"/><Relationship Id="rId7" Type="http://schemas.openxmlformats.org/officeDocument/2006/relationships/image" Target="../media/image1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7.png"/><Relationship Id="rId4" Type="http://schemas.openxmlformats.org/officeDocument/2006/relationships/image" Target="../media/image12.png"/><Relationship Id="rId5" Type="http://schemas.openxmlformats.org/officeDocument/2006/relationships/image" Target="../media/image8.gif"/><Relationship Id="rId6" Type="http://schemas.openxmlformats.org/officeDocument/2006/relationships/image" Target="../media/image1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1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13"/>
          <p:cNvSpPr txBox="1"/>
          <p:nvPr>
            <p:ph type="ctrTitle"/>
          </p:nvPr>
        </p:nvSpPr>
        <p:spPr>
          <a:xfrm>
            <a:off x="824000" y="775613"/>
            <a:ext cx="4255500" cy="18729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solidFill>
                  <a:srgbClr val="FFFFFF"/>
                </a:solidFill>
              </a:rPr>
              <a:t>WhatsApp Chat Analyser</a:t>
            </a:r>
            <a:endParaRPr>
              <a:solidFill>
                <a:srgbClr val="FFFFFF"/>
              </a:solidFill>
            </a:endParaRPr>
          </a:p>
        </p:txBody>
      </p:sp>
      <p:sp>
        <p:nvSpPr>
          <p:cNvPr id="278" name="Google Shape;278;p13"/>
          <p:cNvSpPr txBox="1"/>
          <p:nvPr>
            <p:ph idx="1" type="subTitle"/>
          </p:nvPr>
        </p:nvSpPr>
        <p:spPr>
          <a:xfrm>
            <a:off x="824000" y="3596300"/>
            <a:ext cx="4255500" cy="695400"/>
          </a:xfrm>
          <a:prstGeom prst="rect">
            <a:avLst/>
          </a:prstGeom>
        </p:spPr>
        <p:txBody>
          <a:bodyPr anchorCtr="0" anchor="t" bIns="91425" lIns="91425" spcFirstLastPara="1" rIns="91425" wrap="square" tIns="91425">
            <a:noAutofit/>
          </a:bodyPr>
          <a:lstStyle/>
          <a:p>
            <a:pPr indent="0" lvl="0" marL="0" rtl="0" algn="l">
              <a:lnSpc>
                <a:spcPct val="80000"/>
              </a:lnSpc>
              <a:spcBef>
                <a:spcPts val="0"/>
              </a:spcBef>
              <a:spcAft>
                <a:spcPts val="0"/>
              </a:spcAft>
              <a:buSzPts val="523"/>
              <a:buNone/>
            </a:pPr>
            <a:r>
              <a:rPr b="1" lang="en" sz="1560">
                <a:solidFill>
                  <a:srgbClr val="FFFFFF"/>
                </a:solidFill>
              </a:rPr>
              <a:t>Khirod Sahoo</a:t>
            </a:r>
            <a:endParaRPr b="1" sz="1560">
              <a:solidFill>
                <a:srgbClr val="FFFFFF"/>
              </a:solidFill>
            </a:endParaRPr>
          </a:p>
          <a:p>
            <a:pPr indent="0" lvl="0" marL="0" rtl="0" algn="l">
              <a:lnSpc>
                <a:spcPct val="80000"/>
              </a:lnSpc>
              <a:spcBef>
                <a:spcPts val="0"/>
              </a:spcBef>
              <a:spcAft>
                <a:spcPts val="0"/>
              </a:spcAft>
              <a:buSzPts val="523"/>
              <a:buNone/>
            </a:pPr>
            <a:r>
              <a:rPr b="1" lang="en" sz="1560">
                <a:solidFill>
                  <a:srgbClr val="FFFFFF"/>
                </a:solidFill>
              </a:rPr>
              <a:t>Anushka Singh</a:t>
            </a:r>
            <a:endParaRPr b="1" sz="1560">
              <a:solidFill>
                <a:srgbClr val="FFFFFF"/>
              </a:solidFill>
            </a:endParaRPr>
          </a:p>
          <a:p>
            <a:pPr indent="0" lvl="0" marL="0" rtl="0" algn="l">
              <a:lnSpc>
                <a:spcPct val="80000"/>
              </a:lnSpc>
              <a:spcBef>
                <a:spcPts val="0"/>
              </a:spcBef>
              <a:spcAft>
                <a:spcPts val="0"/>
              </a:spcAft>
              <a:buSzPts val="523"/>
              <a:buNone/>
            </a:pPr>
            <a:r>
              <a:rPr b="1" lang="en" sz="1560">
                <a:solidFill>
                  <a:srgbClr val="FFFFFF"/>
                </a:solidFill>
              </a:rPr>
              <a:t>Ananya Sharma</a:t>
            </a:r>
            <a:endParaRPr b="1" sz="1560">
              <a:solidFill>
                <a:srgbClr val="FFFFFF"/>
              </a:solidFill>
            </a:endParaRPr>
          </a:p>
          <a:p>
            <a:pPr indent="0" lvl="0" marL="0" rtl="0" algn="l">
              <a:lnSpc>
                <a:spcPct val="80000"/>
              </a:lnSpc>
              <a:spcBef>
                <a:spcPts val="0"/>
              </a:spcBef>
              <a:spcAft>
                <a:spcPts val="0"/>
              </a:spcAft>
              <a:buSzPts val="523"/>
              <a:buNone/>
            </a:pPr>
            <a:r>
              <a:rPr b="1" lang="en" sz="1560">
                <a:solidFill>
                  <a:srgbClr val="FFFFFF"/>
                </a:solidFill>
              </a:rPr>
              <a:t>Aishwarya Singh</a:t>
            </a:r>
            <a:endParaRPr b="1" sz="1560">
              <a:solidFill>
                <a:srgbClr val="FFFFFF"/>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sp>
        <p:nvSpPr>
          <p:cNvPr id="409" name="Google Shape;409;p22"/>
          <p:cNvSpPr txBox="1"/>
          <p:nvPr>
            <p:ph type="title"/>
          </p:nvPr>
        </p:nvSpPr>
        <p:spPr>
          <a:xfrm>
            <a:off x="1303800" y="598575"/>
            <a:ext cx="7030500" cy="702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Package Structure</a:t>
            </a:r>
            <a:endParaRPr/>
          </a:p>
        </p:txBody>
      </p:sp>
      <p:sp>
        <p:nvSpPr>
          <p:cNvPr id="410" name="Google Shape;410;p22"/>
          <p:cNvSpPr txBox="1"/>
          <p:nvPr/>
        </p:nvSpPr>
        <p:spPr>
          <a:xfrm>
            <a:off x="1331600" y="384450"/>
            <a:ext cx="6021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Nunito"/>
                <a:ea typeface="Nunito"/>
                <a:cs typeface="Nunito"/>
                <a:sym typeface="Nunito"/>
              </a:rPr>
              <a:t>WhatsApp Chat Analyser</a:t>
            </a:r>
            <a:endParaRPr sz="1200">
              <a:latin typeface="Nunito"/>
              <a:ea typeface="Nunito"/>
              <a:cs typeface="Nunito"/>
              <a:sym typeface="Nunito"/>
            </a:endParaRPr>
          </a:p>
        </p:txBody>
      </p:sp>
      <p:sp>
        <p:nvSpPr>
          <p:cNvPr id="411" name="Google Shape;411;p22"/>
          <p:cNvSpPr/>
          <p:nvPr/>
        </p:nvSpPr>
        <p:spPr>
          <a:xfrm>
            <a:off x="370850" y="1719150"/>
            <a:ext cx="2404500" cy="269700"/>
          </a:xfrm>
          <a:prstGeom prst="roundRect">
            <a:avLst>
              <a:gd fmla="val 16667" name="adj"/>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WhatsApp-Chat-Analyser</a:t>
            </a:r>
            <a:endParaRPr/>
          </a:p>
        </p:txBody>
      </p:sp>
      <p:sp>
        <p:nvSpPr>
          <p:cNvPr id="412" name="Google Shape;412;p22"/>
          <p:cNvSpPr/>
          <p:nvPr/>
        </p:nvSpPr>
        <p:spPr>
          <a:xfrm>
            <a:off x="924717" y="2130797"/>
            <a:ext cx="1895700" cy="269700"/>
          </a:xfrm>
          <a:prstGeom prst="roundRect">
            <a:avLst>
              <a:gd fmla="val 16667" name="adj"/>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t>WhatsAppChatAnalyser</a:t>
            </a:r>
            <a:endParaRPr sz="1200"/>
          </a:p>
        </p:txBody>
      </p:sp>
      <p:cxnSp>
        <p:nvCxnSpPr>
          <p:cNvPr id="413" name="Google Shape;413;p22"/>
          <p:cNvCxnSpPr/>
          <p:nvPr/>
        </p:nvCxnSpPr>
        <p:spPr>
          <a:xfrm>
            <a:off x="692075" y="1988850"/>
            <a:ext cx="5100" cy="2219400"/>
          </a:xfrm>
          <a:prstGeom prst="straightConnector1">
            <a:avLst/>
          </a:prstGeom>
          <a:noFill/>
          <a:ln cap="flat" cmpd="sng" w="9525">
            <a:solidFill>
              <a:schemeClr val="dk2"/>
            </a:solidFill>
            <a:prstDash val="solid"/>
            <a:round/>
            <a:headEnd len="med" w="med" type="none"/>
            <a:tailEnd len="med" w="med" type="none"/>
          </a:ln>
        </p:spPr>
      </p:cxnSp>
      <p:sp>
        <p:nvSpPr>
          <p:cNvPr id="414" name="Google Shape;414;p22"/>
          <p:cNvSpPr/>
          <p:nvPr/>
        </p:nvSpPr>
        <p:spPr>
          <a:xfrm>
            <a:off x="921925" y="2657325"/>
            <a:ext cx="804000" cy="2082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t>LICENSE</a:t>
            </a:r>
            <a:endParaRPr sz="1000"/>
          </a:p>
        </p:txBody>
      </p:sp>
      <p:cxnSp>
        <p:nvCxnSpPr>
          <p:cNvPr id="415" name="Google Shape;415;p22"/>
          <p:cNvCxnSpPr/>
          <p:nvPr/>
        </p:nvCxnSpPr>
        <p:spPr>
          <a:xfrm>
            <a:off x="676977" y="2259625"/>
            <a:ext cx="244500" cy="600"/>
          </a:xfrm>
          <a:prstGeom prst="straightConnector1">
            <a:avLst/>
          </a:prstGeom>
          <a:noFill/>
          <a:ln cap="flat" cmpd="sng" w="9525">
            <a:solidFill>
              <a:schemeClr val="dk2"/>
            </a:solidFill>
            <a:prstDash val="solid"/>
            <a:round/>
            <a:headEnd len="med" w="med" type="none"/>
            <a:tailEnd len="med" w="med" type="none"/>
          </a:ln>
        </p:spPr>
      </p:cxnSp>
      <p:sp>
        <p:nvSpPr>
          <p:cNvPr id="416" name="Google Shape;416;p22"/>
          <p:cNvSpPr/>
          <p:nvPr/>
        </p:nvSpPr>
        <p:spPr>
          <a:xfrm>
            <a:off x="928242" y="2987217"/>
            <a:ext cx="969300" cy="2082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t>README.md</a:t>
            </a:r>
            <a:endParaRPr sz="1000"/>
          </a:p>
        </p:txBody>
      </p:sp>
      <p:cxnSp>
        <p:nvCxnSpPr>
          <p:cNvPr id="417" name="Google Shape;417;p22"/>
          <p:cNvCxnSpPr/>
          <p:nvPr/>
        </p:nvCxnSpPr>
        <p:spPr>
          <a:xfrm>
            <a:off x="691792" y="2750115"/>
            <a:ext cx="244500" cy="600"/>
          </a:xfrm>
          <a:prstGeom prst="straightConnector1">
            <a:avLst/>
          </a:prstGeom>
          <a:noFill/>
          <a:ln cap="flat" cmpd="sng" w="9525">
            <a:solidFill>
              <a:schemeClr val="dk2"/>
            </a:solidFill>
            <a:prstDash val="solid"/>
            <a:round/>
            <a:headEnd len="med" w="med" type="none"/>
            <a:tailEnd len="med" w="med" type="none"/>
          </a:ln>
        </p:spPr>
      </p:cxnSp>
      <p:cxnSp>
        <p:nvCxnSpPr>
          <p:cNvPr id="418" name="Google Shape;418;p22"/>
          <p:cNvCxnSpPr/>
          <p:nvPr/>
        </p:nvCxnSpPr>
        <p:spPr>
          <a:xfrm>
            <a:off x="691477" y="3089237"/>
            <a:ext cx="244500" cy="600"/>
          </a:xfrm>
          <a:prstGeom prst="straightConnector1">
            <a:avLst/>
          </a:prstGeom>
          <a:noFill/>
          <a:ln cap="flat" cmpd="sng" w="9525">
            <a:solidFill>
              <a:schemeClr val="dk2"/>
            </a:solidFill>
            <a:prstDash val="solid"/>
            <a:round/>
            <a:headEnd len="med" w="med" type="none"/>
            <a:tailEnd len="med" w="med" type="none"/>
          </a:ln>
        </p:spPr>
      </p:cxnSp>
      <p:cxnSp>
        <p:nvCxnSpPr>
          <p:cNvPr id="419" name="Google Shape;419;p22"/>
          <p:cNvCxnSpPr/>
          <p:nvPr/>
        </p:nvCxnSpPr>
        <p:spPr>
          <a:xfrm>
            <a:off x="691477" y="3445046"/>
            <a:ext cx="244500" cy="600"/>
          </a:xfrm>
          <a:prstGeom prst="straightConnector1">
            <a:avLst/>
          </a:prstGeom>
          <a:noFill/>
          <a:ln cap="flat" cmpd="sng" w="9525">
            <a:solidFill>
              <a:schemeClr val="dk2"/>
            </a:solidFill>
            <a:prstDash val="solid"/>
            <a:round/>
            <a:headEnd len="med" w="med" type="none"/>
            <a:tailEnd len="med" w="med" type="none"/>
          </a:ln>
        </p:spPr>
      </p:cxnSp>
      <p:cxnSp>
        <p:nvCxnSpPr>
          <p:cNvPr id="420" name="Google Shape;420;p22"/>
          <p:cNvCxnSpPr/>
          <p:nvPr/>
        </p:nvCxnSpPr>
        <p:spPr>
          <a:xfrm>
            <a:off x="682975" y="3834548"/>
            <a:ext cx="244500" cy="600"/>
          </a:xfrm>
          <a:prstGeom prst="straightConnector1">
            <a:avLst/>
          </a:prstGeom>
          <a:noFill/>
          <a:ln cap="flat" cmpd="sng" w="9525">
            <a:solidFill>
              <a:schemeClr val="dk2"/>
            </a:solidFill>
            <a:prstDash val="solid"/>
            <a:round/>
            <a:headEnd len="med" w="med" type="none"/>
            <a:tailEnd len="med" w="med" type="none"/>
          </a:ln>
        </p:spPr>
      </p:cxnSp>
      <p:sp>
        <p:nvSpPr>
          <p:cNvPr id="421" name="Google Shape;421;p22"/>
          <p:cNvSpPr/>
          <p:nvPr/>
        </p:nvSpPr>
        <p:spPr>
          <a:xfrm>
            <a:off x="936301" y="3341250"/>
            <a:ext cx="1044000" cy="2082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t>p</a:t>
            </a:r>
            <a:r>
              <a:rPr lang="en" sz="1000"/>
              <a:t>yproject.toml</a:t>
            </a:r>
            <a:endParaRPr sz="1000"/>
          </a:p>
        </p:txBody>
      </p:sp>
      <p:sp>
        <p:nvSpPr>
          <p:cNvPr id="422" name="Google Shape;422;p22"/>
          <p:cNvSpPr/>
          <p:nvPr/>
        </p:nvSpPr>
        <p:spPr>
          <a:xfrm>
            <a:off x="928251" y="3732225"/>
            <a:ext cx="1124700" cy="2082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t>requirements.txt</a:t>
            </a:r>
            <a:endParaRPr sz="1000"/>
          </a:p>
        </p:txBody>
      </p:sp>
      <p:sp>
        <p:nvSpPr>
          <p:cNvPr id="423" name="Google Shape;423;p22"/>
          <p:cNvSpPr/>
          <p:nvPr/>
        </p:nvSpPr>
        <p:spPr>
          <a:xfrm>
            <a:off x="936300" y="4086250"/>
            <a:ext cx="714600" cy="2082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t>setup.cfg</a:t>
            </a:r>
            <a:endParaRPr sz="1000"/>
          </a:p>
        </p:txBody>
      </p:sp>
      <p:cxnSp>
        <p:nvCxnSpPr>
          <p:cNvPr id="424" name="Google Shape;424;p22"/>
          <p:cNvCxnSpPr/>
          <p:nvPr/>
        </p:nvCxnSpPr>
        <p:spPr>
          <a:xfrm>
            <a:off x="682975" y="4198860"/>
            <a:ext cx="244500" cy="6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sp>
        <p:nvSpPr>
          <p:cNvPr id="429" name="Google Shape;429;p23"/>
          <p:cNvSpPr txBox="1"/>
          <p:nvPr>
            <p:ph type="title"/>
          </p:nvPr>
        </p:nvSpPr>
        <p:spPr>
          <a:xfrm>
            <a:off x="1303800" y="598575"/>
            <a:ext cx="7030500" cy="702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Package Structure</a:t>
            </a:r>
            <a:endParaRPr/>
          </a:p>
        </p:txBody>
      </p:sp>
      <p:sp>
        <p:nvSpPr>
          <p:cNvPr id="430" name="Google Shape;430;p23"/>
          <p:cNvSpPr txBox="1"/>
          <p:nvPr/>
        </p:nvSpPr>
        <p:spPr>
          <a:xfrm>
            <a:off x="1331600" y="384450"/>
            <a:ext cx="6021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Nunito"/>
                <a:ea typeface="Nunito"/>
                <a:cs typeface="Nunito"/>
                <a:sym typeface="Nunito"/>
              </a:rPr>
              <a:t>WhatsApp Chat Analyser</a:t>
            </a:r>
            <a:endParaRPr sz="1200">
              <a:latin typeface="Nunito"/>
              <a:ea typeface="Nunito"/>
              <a:cs typeface="Nunito"/>
              <a:sym typeface="Nunito"/>
            </a:endParaRPr>
          </a:p>
        </p:txBody>
      </p:sp>
      <p:sp>
        <p:nvSpPr>
          <p:cNvPr id="431" name="Google Shape;431;p23"/>
          <p:cNvSpPr/>
          <p:nvPr/>
        </p:nvSpPr>
        <p:spPr>
          <a:xfrm>
            <a:off x="370850" y="1719150"/>
            <a:ext cx="2404500" cy="269700"/>
          </a:xfrm>
          <a:prstGeom prst="roundRect">
            <a:avLst>
              <a:gd fmla="val 16667" name="adj"/>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WhatsApp-Chat-Analyser</a:t>
            </a:r>
            <a:endParaRPr/>
          </a:p>
        </p:txBody>
      </p:sp>
      <p:sp>
        <p:nvSpPr>
          <p:cNvPr id="432" name="Google Shape;432;p23"/>
          <p:cNvSpPr/>
          <p:nvPr/>
        </p:nvSpPr>
        <p:spPr>
          <a:xfrm>
            <a:off x="3482220" y="2105283"/>
            <a:ext cx="714600" cy="269700"/>
          </a:xfrm>
          <a:prstGeom prst="roundRect">
            <a:avLst>
              <a:gd fmla="val 16667" name="adj"/>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t>tests</a:t>
            </a:r>
            <a:endParaRPr sz="1200"/>
          </a:p>
        </p:txBody>
      </p:sp>
      <p:sp>
        <p:nvSpPr>
          <p:cNvPr id="433" name="Google Shape;433;p23"/>
          <p:cNvSpPr/>
          <p:nvPr/>
        </p:nvSpPr>
        <p:spPr>
          <a:xfrm>
            <a:off x="924717" y="2130797"/>
            <a:ext cx="1895700" cy="269700"/>
          </a:xfrm>
          <a:prstGeom prst="roundRect">
            <a:avLst>
              <a:gd fmla="val 16667" name="adj"/>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t>WhatsAppChatAnalyser</a:t>
            </a:r>
            <a:endParaRPr sz="1200"/>
          </a:p>
        </p:txBody>
      </p:sp>
      <p:cxnSp>
        <p:nvCxnSpPr>
          <p:cNvPr id="434" name="Google Shape;434;p23"/>
          <p:cNvCxnSpPr/>
          <p:nvPr/>
        </p:nvCxnSpPr>
        <p:spPr>
          <a:xfrm>
            <a:off x="692075" y="1988850"/>
            <a:ext cx="5100" cy="2219400"/>
          </a:xfrm>
          <a:prstGeom prst="straightConnector1">
            <a:avLst/>
          </a:prstGeom>
          <a:noFill/>
          <a:ln cap="flat" cmpd="sng" w="9525">
            <a:solidFill>
              <a:schemeClr val="dk2"/>
            </a:solidFill>
            <a:prstDash val="solid"/>
            <a:round/>
            <a:headEnd len="med" w="med" type="none"/>
            <a:tailEnd len="med" w="med" type="none"/>
          </a:ln>
        </p:spPr>
      </p:cxnSp>
      <p:sp>
        <p:nvSpPr>
          <p:cNvPr id="435" name="Google Shape;435;p23"/>
          <p:cNvSpPr/>
          <p:nvPr/>
        </p:nvSpPr>
        <p:spPr>
          <a:xfrm>
            <a:off x="921925" y="2657325"/>
            <a:ext cx="804000" cy="2082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t>LICENSE</a:t>
            </a:r>
            <a:endParaRPr sz="1000"/>
          </a:p>
        </p:txBody>
      </p:sp>
      <p:cxnSp>
        <p:nvCxnSpPr>
          <p:cNvPr id="436" name="Google Shape;436;p23"/>
          <p:cNvCxnSpPr/>
          <p:nvPr/>
        </p:nvCxnSpPr>
        <p:spPr>
          <a:xfrm>
            <a:off x="676977" y="2259625"/>
            <a:ext cx="244500" cy="600"/>
          </a:xfrm>
          <a:prstGeom prst="straightConnector1">
            <a:avLst/>
          </a:prstGeom>
          <a:noFill/>
          <a:ln cap="flat" cmpd="sng" w="9525">
            <a:solidFill>
              <a:schemeClr val="dk2"/>
            </a:solidFill>
            <a:prstDash val="solid"/>
            <a:round/>
            <a:headEnd len="med" w="med" type="none"/>
            <a:tailEnd len="med" w="med" type="none"/>
          </a:ln>
        </p:spPr>
      </p:cxnSp>
      <p:sp>
        <p:nvSpPr>
          <p:cNvPr id="437" name="Google Shape;437;p23"/>
          <p:cNvSpPr/>
          <p:nvPr/>
        </p:nvSpPr>
        <p:spPr>
          <a:xfrm>
            <a:off x="928242" y="2987217"/>
            <a:ext cx="969300" cy="2082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t>README.md</a:t>
            </a:r>
            <a:endParaRPr sz="1000"/>
          </a:p>
        </p:txBody>
      </p:sp>
      <p:cxnSp>
        <p:nvCxnSpPr>
          <p:cNvPr id="438" name="Google Shape;438;p23"/>
          <p:cNvCxnSpPr/>
          <p:nvPr/>
        </p:nvCxnSpPr>
        <p:spPr>
          <a:xfrm>
            <a:off x="691792" y="2750115"/>
            <a:ext cx="244500" cy="600"/>
          </a:xfrm>
          <a:prstGeom prst="straightConnector1">
            <a:avLst/>
          </a:prstGeom>
          <a:noFill/>
          <a:ln cap="flat" cmpd="sng" w="9525">
            <a:solidFill>
              <a:schemeClr val="dk2"/>
            </a:solidFill>
            <a:prstDash val="solid"/>
            <a:round/>
            <a:headEnd len="med" w="med" type="none"/>
            <a:tailEnd len="med" w="med" type="none"/>
          </a:ln>
        </p:spPr>
      </p:cxnSp>
      <p:cxnSp>
        <p:nvCxnSpPr>
          <p:cNvPr id="439" name="Google Shape;439;p23"/>
          <p:cNvCxnSpPr/>
          <p:nvPr/>
        </p:nvCxnSpPr>
        <p:spPr>
          <a:xfrm>
            <a:off x="691477" y="3089237"/>
            <a:ext cx="244500" cy="600"/>
          </a:xfrm>
          <a:prstGeom prst="straightConnector1">
            <a:avLst/>
          </a:prstGeom>
          <a:noFill/>
          <a:ln cap="flat" cmpd="sng" w="9525">
            <a:solidFill>
              <a:schemeClr val="dk2"/>
            </a:solidFill>
            <a:prstDash val="solid"/>
            <a:round/>
            <a:headEnd len="med" w="med" type="none"/>
            <a:tailEnd len="med" w="med" type="none"/>
          </a:ln>
        </p:spPr>
      </p:cxnSp>
      <p:cxnSp>
        <p:nvCxnSpPr>
          <p:cNvPr id="440" name="Google Shape;440;p23"/>
          <p:cNvCxnSpPr/>
          <p:nvPr/>
        </p:nvCxnSpPr>
        <p:spPr>
          <a:xfrm>
            <a:off x="691477" y="3445046"/>
            <a:ext cx="244500" cy="600"/>
          </a:xfrm>
          <a:prstGeom prst="straightConnector1">
            <a:avLst/>
          </a:prstGeom>
          <a:noFill/>
          <a:ln cap="flat" cmpd="sng" w="9525">
            <a:solidFill>
              <a:schemeClr val="dk2"/>
            </a:solidFill>
            <a:prstDash val="solid"/>
            <a:round/>
            <a:headEnd len="med" w="med" type="none"/>
            <a:tailEnd len="med" w="med" type="none"/>
          </a:ln>
        </p:spPr>
      </p:cxnSp>
      <p:cxnSp>
        <p:nvCxnSpPr>
          <p:cNvPr id="441" name="Google Shape;441;p23"/>
          <p:cNvCxnSpPr/>
          <p:nvPr/>
        </p:nvCxnSpPr>
        <p:spPr>
          <a:xfrm>
            <a:off x="682975" y="3834548"/>
            <a:ext cx="244500" cy="600"/>
          </a:xfrm>
          <a:prstGeom prst="straightConnector1">
            <a:avLst/>
          </a:prstGeom>
          <a:noFill/>
          <a:ln cap="flat" cmpd="sng" w="9525">
            <a:solidFill>
              <a:schemeClr val="dk2"/>
            </a:solidFill>
            <a:prstDash val="solid"/>
            <a:round/>
            <a:headEnd len="med" w="med" type="none"/>
            <a:tailEnd len="med" w="med" type="none"/>
          </a:ln>
        </p:spPr>
      </p:cxnSp>
      <p:sp>
        <p:nvSpPr>
          <p:cNvPr id="442" name="Google Shape;442;p23"/>
          <p:cNvSpPr/>
          <p:nvPr/>
        </p:nvSpPr>
        <p:spPr>
          <a:xfrm>
            <a:off x="936301" y="3341250"/>
            <a:ext cx="1044000" cy="2082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t>pyproject.toml</a:t>
            </a:r>
            <a:endParaRPr sz="1000"/>
          </a:p>
        </p:txBody>
      </p:sp>
      <p:cxnSp>
        <p:nvCxnSpPr>
          <p:cNvPr id="443" name="Google Shape;443;p23"/>
          <p:cNvCxnSpPr/>
          <p:nvPr/>
        </p:nvCxnSpPr>
        <p:spPr>
          <a:xfrm>
            <a:off x="3201758" y="2624095"/>
            <a:ext cx="244500" cy="600"/>
          </a:xfrm>
          <a:prstGeom prst="straightConnector1">
            <a:avLst/>
          </a:prstGeom>
          <a:noFill/>
          <a:ln cap="flat" cmpd="sng" w="9525">
            <a:solidFill>
              <a:schemeClr val="dk2"/>
            </a:solidFill>
            <a:prstDash val="solid"/>
            <a:round/>
            <a:headEnd len="med" w="med" type="none"/>
            <a:tailEnd len="med" w="med" type="none"/>
          </a:ln>
        </p:spPr>
      </p:cxnSp>
      <p:cxnSp>
        <p:nvCxnSpPr>
          <p:cNvPr id="444" name="Google Shape;444;p23"/>
          <p:cNvCxnSpPr/>
          <p:nvPr/>
        </p:nvCxnSpPr>
        <p:spPr>
          <a:xfrm flipH="1">
            <a:off x="3204195" y="2280270"/>
            <a:ext cx="11400" cy="2223000"/>
          </a:xfrm>
          <a:prstGeom prst="straightConnector1">
            <a:avLst/>
          </a:prstGeom>
          <a:noFill/>
          <a:ln cap="flat" cmpd="sng" w="9525">
            <a:solidFill>
              <a:schemeClr val="dk2"/>
            </a:solidFill>
            <a:prstDash val="solid"/>
            <a:round/>
            <a:headEnd len="med" w="med" type="none"/>
            <a:tailEnd len="med" w="med" type="none"/>
          </a:ln>
        </p:spPr>
      </p:cxnSp>
      <p:sp>
        <p:nvSpPr>
          <p:cNvPr id="445" name="Google Shape;445;p23"/>
          <p:cNvSpPr/>
          <p:nvPr/>
        </p:nvSpPr>
        <p:spPr>
          <a:xfrm>
            <a:off x="3437445" y="3616420"/>
            <a:ext cx="1540200" cy="2697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whatsapp_text_cleaner.py</a:t>
            </a:r>
            <a:endParaRPr sz="900"/>
          </a:p>
        </p:txBody>
      </p:sp>
      <p:sp>
        <p:nvSpPr>
          <p:cNvPr id="446" name="Google Shape;446;p23"/>
          <p:cNvSpPr/>
          <p:nvPr/>
        </p:nvSpPr>
        <p:spPr>
          <a:xfrm>
            <a:off x="3437445" y="3979733"/>
            <a:ext cx="1698000" cy="2697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whatsapp_chat_visualizer.py</a:t>
            </a:r>
            <a:endParaRPr sz="900"/>
          </a:p>
        </p:txBody>
      </p:sp>
      <p:sp>
        <p:nvSpPr>
          <p:cNvPr id="447" name="Google Shape;447;p23"/>
          <p:cNvSpPr/>
          <p:nvPr/>
        </p:nvSpPr>
        <p:spPr>
          <a:xfrm>
            <a:off x="3437445" y="4343045"/>
            <a:ext cx="1698000" cy="2697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whatsapp_chat_sentiment.py</a:t>
            </a:r>
            <a:endParaRPr sz="900"/>
          </a:p>
        </p:txBody>
      </p:sp>
      <p:cxnSp>
        <p:nvCxnSpPr>
          <p:cNvPr id="448" name="Google Shape;448;p23"/>
          <p:cNvCxnSpPr/>
          <p:nvPr/>
        </p:nvCxnSpPr>
        <p:spPr>
          <a:xfrm>
            <a:off x="3201444" y="2963217"/>
            <a:ext cx="244500" cy="600"/>
          </a:xfrm>
          <a:prstGeom prst="straightConnector1">
            <a:avLst/>
          </a:prstGeom>
          <a:noFill/>
          <a:ln cap="flat" cmpd="sng" w="9525">
            <a:solidFill>
              <a:schemeClr val="dk2"/>
            </a:solidFill>
            <a:prstDash val="solid"/>
            <a:round/>
            <a:headEnd len="med" w="med" type="none"/>
            <a:tailEnd len="med" w="med" type="none"/>
          </a:ln>
        </p:spPr>
      </p:cxnSp>
      <p:cxnSp>
        <p:nvCxnSpPr>
          <p:cNvPr id="449" name="Google Shape;449;p23"/>
          <p:cNvCxnSpPr/>
          <p:nvPr/>
        </p:nvCxnSpPr>
        <p:spPr>
          <a:xfrm>
            <a:off x="3201444" y="3319026"/>
            <a:ext cx="244500" cy="600"/>
          </a:xfrm>
          <a:prstGeom prst="straightConnector1">
            <a:avLst/>
          </a:prstGeom>
          <a:noFill/>
          <a:ln cap="flat" cmpd="sng" w="9525">
            <a:solidFill>
              <a:schemeClr val="dk2"/>
            </a:solidFill>
            <a:prstDash val="solid"/>
            <a:round/>
            <a:headEnd len="med" w="med" type="none"/>
            <a:tailEnd len="med" w="med" type="none"/>
          </a:ln>
        </p:spPr>
      </p:cxnSp>
      <p:cxnSp>
        <p:nvCxnSpPr>
          <p:cNvPr id="450" name="Google Shape;450;p23"/>
          <p:cNvCxnSpPr/>
          <p:nvPr/>
        </p:nvCxnSpPr>
        <p:spPr>
          <a:xfrm>
            <a:off x="3192942" y="3725531"/>
            <a:ext cx="244500" cy="600"/>
          </a:xfrm>
          <a:prstGeom prst="straightConnector1">
            <a:avLst/>
          </a:prstGeom>
          <a:noFill/>
          <a:ln cap="flat" cmpd="sng" w="9525">
            <a:solidFill>
              <a:schemeClr val="dk2"/>
            </a:solidFill>
            <a:prstDash val="solid"/>
            <a:round/>
            <a:headEnd len="med" w="med" type="none"/>
            <a:tailEnd len="med" w="med" type="none"/>
          </a:ln>
        </p:spPr>
      </p:cxnSp>
      <p:sp>
        <p:nvSpPr>
          <p:cNvPr id="451" name="Google Shape;451;p23"/>
          <p:cNvSpPr/>
          <p:nvPr/>
        </p:nvSpPr>
        <p:spPr>
          <a:xfrm>
            <a:off x="3437445" y="2889795"/>
            <a:ext cx="1540200" cy="2697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author.py</a:t>
            </a:r>
            <a:endParaRPr sz="900"/>
          </a:p>
        </p:txBody>
      </p:sp>
      <p:sp>
        <p:nvSpPr>
          <p:cNvPr id="452" name="Google Shape;452;p23"/>
          <p:cNvSpPr/>
          <p:nvPr/>
        </p:nvSpPr>
        <p:spPr>
          <a:xfrm>
            <a:off x="3437445" y="3253108"/>
            <a:ext cx="1540200" cy="2697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group.py</a:t>
            </a:r>
            <a:endParaRPr sz="900"/>
          </a:p>
        </p:txBody>
      </p:sp>
      <p:cxnSp>
        <p:nvCxnSpPr>
          <p:cNvPr id="453" name="Google Shape;453;p23"/>
          <p:cNvCxnSpPr/>
          <p:nvPr/>
        </p:nvCxnSpPr>
        <p:spPr>
          <a:xfrm>
            <a:off x="3192942" y="4106531"/>
            <a:ext cx="244500" cy="600"/>
          </a:xfrm>
          <a:prstGeom prst="straightConnector1">
            <a:avLst/>
          </a:prstGeom>
          <a:noFill/>
          <a:ln cap="flat" cmpd="sng" w="9525">
            <a:solidFill>
              <a:schemeClr val="dk2"/>
            </a:solidFill>
            <a:prstDash val="solid"/>
            <a:round/>
            <a:headEnd len="med" w="med" type="none"/>
            <a:tailEnd len="med" w="med" type="none"/>
          </a:ln>
        </p:spPr>
      </p:cxnSp>
      <p:cxnSp>
        <p:nvCxnSpPr>
          <p:cNvPr id="454" name="Google Shape;454;p23"/>
          <p:cNvCxnSpPr/>
          <p:nvPr/>
        </p:nvCxnSpPr>
        <p:spPr>
          <a:xfrm>
            <a:off x="3192942" y="4487531"/>
            <a:ext cx="244500" cy="600"/>
          </a:xfrm>
          <a:prstGeom prst="straightConnector1">
            <a:avLst/>
          </a:prstGeom>
          <a:noFill/>
          <a:ln cap="flat" cmpd="sng" w="9525">
            <a:solidFill>
              <a:schemeClr val="dk2"/>
            </a:solidFill>
            <a:prstDash val="solid"/>
            <a:round/>
            <a:headEnd len="med" w="med" type="none"/>
            <a:tailEnd len="med" w="med" type="none"/>
          </a:ln>
        </p:spPr>
      </p:cxnSp>
      <p:sp>
        <p:nvSpPr>
          <p:cNvPr id="455" name="Google Shape;455;p23"/>
          <p:cNvSpPr/>
          <p:nvPr/>
        </p:nvSpPr>
        <p:spPr>
          <a:xfrm>
            <a:off x="928251" y="3732225"/>
            <a:ext cx="1124700" cy="2082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t>requirements.txt</a:t>
            </a:r>
            <a:endParaRPr sz="1000"/>
          </a:p>
        </p:txBody>
      </p:sp>
      <p:sp>
        <p:nvSpPr>
          <p:cNvPr id="456" name="Google Shape;456;p23"/>
          <p:cNvSpPr/>
          <p:nvPr/>
        </p:nvSpPr>
        <p:spPr>
          <a:xfrm>
            <a:off x="936300" y="4086250"/>
            <a:ext cx="714600" cy="2082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t>setup.cfg</a:t>
            </a:r>
            <a:endParaRPr sz="1000"/>
          </a:p>
        </p:txBody>
      </p:sp>
      <p:cxnSp>
        <p:nvCxnSpPr>
          <p:cNvPr id="457" name="Google Shape;457;p23"/>
          <p:cNvCxnSpPr/>
          <p:nvPr/>
        </p:nvCxnSpPr>
        <p:spPr>
          <a:xfrm>
            <a:off x="682975" y="4198860"/>
            <a:ext cx="244500" cy="600"/>
          </a:xfrm>
          <a:prstGeom prst="straightConnector1">
            <a:avLst/>
          </a:prstGeom>
          <a:noFill/>
          <a:ln cap="flat" cmpd="sng" w="9525">
            <a:solidFill>
              <a:schemeClr val="dk2"/>
            </a:solidFill>
            <a:prstDash val="solid"/>
            <a:round/>
            <a:headEnd len="med" w="med" type="none"/>
            <a:tailEnd len="med" w="med" type="none"/>
          </a:ln>
        </p:spPr>
      </p:cxnSp>
      <p:sp>
        <p:nvSpPr>
          <p:cNvPr id="458" name="Google Shape;458;p23"/>
          <p:cNvSpPr/>
          <p:nvPr/>
        </p:nvSpPr>
        <p:spPr>
          <a:xfrm>
            <a:off x="3437520" y="2509992"/>
            <a:ext cx="804000" cy="2082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t>__init__.py</a:t>
            </a:r>
            <a:endParaRPr sz="1000"/>
          </a:p>
        </p:txBody>
      </p:sp>
      <p:cxnSp>
        <p:nvCxnSpPr>
          <p:cNvPr id="459" name="Google Shape;459;p23"/>
          <p:cNvCxnSpPr/>
          <p:nvPr/>
        </p:nvCxnSpPr>
        <p:spPr>
          <a:xfrm>
            <a:off x="3204197" y="2269213"/>
            <a:ext cx="244500" cy="600"/>
          </a:xfrm>
          <a:prstGeom prst="straightConnector1">
            <a:avLst/>
          </a:prstGeom>
          <a:noFill/>
          <a:ln cap="flat" cmpd="sng" w="9525">
            <a:solidFill>
              <a:schemeClr val="dk2"/>
            </a:solidFill>
            <a:prstDash val="solid"/>
            <a:round/>
            <a:headEnd len="med" w="med" type="none"/>
            <a:tailEnd len="med" w="med" type="none"/>
          </a:ln>
        </p:spPr>
      </p:cxnSp>
      <p:cxnSp>
        <p:nvCxnSpPr>
          <p:cNvPr id="460" name="Google Shape;460;p23"/>
          <p:cNvCxnSpPr/>
          <p:nvPr/>
        </p:nvCxnSpPr>
        <p:spPr>
          <a:xfrm>
            <a:off x="2820425" y="2265348"/>
            <a:ext cx="401700" cy="45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sp>
        <p:nvSpPr>
          <p:cNvPr id="465" name="Google Shape;465;p24"/>
          <p:cNvSpPr txBox="1"/>
          <p:nvPr>
            <p:ph type="title"/>
          </p:nvPr>
        </p:nvSpPr>
        <p:spPr>
          <a:xfrm>
            <a:off x="1303800" y="598575"/>
            <a:ext cx="7030500" cy="702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Package Structure</a:t>
            </a:r>
            <a:endParaRPr/>
          </a:p>
        </p:txBody>
      </p:sp>
      <p:sp>
        <p:nvSpPr>
          <p:cNvPr id="466" name="Google Shape;466;p24"/>
          <p:cNvSpPr txBox="1"/>
          <p:nvPr/>
        </p:nvSpPr>
        <p:spPr>
          <a:xfrm>
            <a:off x="1331600" y="384450"/>
            <a:ext cx="6021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Nunito"/>
                <a:ea typeface="Nunito"/>
                <a:cs typeface="Nunito"/>
                <a:sym typeface="Nunito"/>
              </a:rPr>
              <a:t>WhatsApp Chat Analyser</a:t>
            </a:r>
            <a:endParaRPr sz="1200">
              <a:latin typeface="Nunito"/>
              <a:ea typeface="Nunito"/>
              <a:cs typeface="Nunito"/>
              <a:sym typeface="Nunito"/>
            </a:endParaRPr>
          </a:p>
        </p:txBody>
      </p:sp>
      <p:sp>
        <p:nvSpPr>
          <p:cNvPr id="467" name="Google Shape;467;p24"/>
          <p:cNvSpPr/>
          <p:nvPr/>
        </p:nvSpPr>
        <p:spPr>
          <a:xfrm>
            <a:off x="370850" y="1719150"/>
            <a:ext cx="2404500" cy="269700"/>
          </a:xfrm>
          <a:prstGeom prst="roundRect">
            <a:avLst>
              <a:gd fmla="val 16667" name="adj"/>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WhatsApp-Chat-Analyser</a:t>
            </a:r>
            <a:endParaRPr/>
          </a:p>
        </p:txBody>
      </p:sp>
      <p:sp>
        <p:nvSpPr>
          <p:cNvPr id="468" name="Google Shape;468;p24"/>
          <p:cNvSpPr/>
          <p:nvPr/>
        </p:nvSpPr>
        <p:spPr>
          <a:xfrm>
            <a:off x="3482220" y="2105283"/>
            <a:ext cx="714600" cy="269700"/>
          </a:xfrm>
          <a:prstGeom prst="roundRect">
            <a:avLst>
              <a:gd fmla="val 16667" name="adj"/>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t>tests</a:t>
            </a:r>
            <a:endParaRPr sz="1200"/>
          </a:p>
        </p:txBody>
      </p:sp>
      <p:sp>
        <p:nvSpPr>
          <p:cNvPr id="469" name="Google Shape;469;p24"/>
          <p:cNvSpPr/>
          <p:nvPr/>
        </p:nvSpPr>
        <p:spPr>
          <a:xfrm>
            <a:off x="924717" y="2130797"/>
            <a:ext cx="1895700" cy="269700"/>
          </a:xfrm>
          <a:prstGeom prst="roundRect">
            <a:avLst>
              <a:gd fmla="val 16667" name="adj"/>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t>WhatsAppChatAnalyser</a:t>
            </a:r>
            <a:endParaRPr sz="1200"/>
          </a:p>
        </p:txBody>
      </p:sp>
      <p:cxnSp>
        <p:nvCxnSpPr>
          <p:cNvPr id="470" name="Google Shape;470;p24"/>
          <p:cNvCxnSpPr/>
          <p:nvPr/>
        </p:nvCxnSpPr>
        <p:spPr>
          <a:xfrm>
            <a:off x="692075" y="1988850"/>
            <a:ext cx="5100" cy="2219400"/>
          </a:xfrm>
          <a:prstGeom prst="straightConnector1">
            <a:avLst/>
          </a:prstGeom>
          <a:noFill/>
          <a:ln cap="flat" cmpd="sng" w="9525">
            <a:solidFill>
              <a:schemeClr val="dk2"/>
            </a:solidFill>
            <a:prstDash val="solid"/>
            <a:round/>
            <a:headEnd len="med" w="med" type="none"/>
            <a:tailEnd len="med" w="med" type="none"/>
          </a:ln>
        </p:spPr>
      </p:cxnSp>
      <p:sp>
        <p:nvSpPr>
          <p:cNvPr id="471" name="Google Shape;471;p24"/>
          <p:cNvSpPr/>
          <p:nvPr/>
        </p:nvSpPr>
        <p:spPr>
          <a:xfrm>
            <a:off x="921925" y="2657325"/>
            <a:ext cx="804000" cy="2082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t>LICENSE</a:t>
            </a:r>
            <a:endParaRPr sz="1000"/>
          </a:p>
        </p:txBody>
      </p:sp>
      <p:cxnSp>
        <p:nvCxnSpPr>
          <p:cNvPr id="472" name="Google Shape;472;p24"/>
          <p:cNvCxnSpPr/>
          <p:nvPr/>
        </p:nvCxnSpPr>
        <p:spPr>
          <a:xfrm>
            <a:off x="676977" y="2259625"/>
            <a:ext cx="244500" cy="600"/>
          </a:xfrm>
          <a:prstGeom prst="straightConnector1">
            <a:avLst/>
          </a:prstGeom>
          <a:noFill/>
          <a:ln cap="flat" cmpd="sng" w="9525">
            <a:solidFill>
              <a:schemeClr val="dk2"/>
            </a:solidFill>
            <a:prstDash val="solid"/>
            <a:round/>
            <a:headEnd len="med" w="med" type="none"/>
            <a:tailEnd len="med" w="med" type="none"/>
          </a:ln>
        </p:spPr>
      </p:cxnSp>
      <p:sp>
        <p:nvSpPr>
          <p:cNvPr id="473" name="Google Shape;473;p24"/>
          <p:cNvSpPr/>
          <p:nvPr/>
        </p:nvSpPr>
        <p:spPr>
          <a:xfrm>
            <a:off x="928242" y="2987217"/>
            <a:ext cx="969300" cy="2082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t>README.md</a:t>
            </a:r>
            <a:endParaRPr sz="1000"/>
          </a:p>
        </p:txBody>
      </p:sp>
      <p:cxnSp>
        <p:nvCxnSpPr>
          <p:cNvPr id="474" name="Google Shape;474;p24"/>
          <p:cNvCxnSpPr/>
          <p:nvPr/>
        </p:nvCxnSpPr>
        <p:spPr>
          <a:xfrm>
            <a:off x="691792" y="2750115"/>
            <a:ext cx="244500" cy="600"/>
          </a:xfrm>
          <a:prstGeom prst="straightConnector1">
            <a:avLst/>
          </a:prstGeom>
          <a:noFill/>
          <a:ln cap="flat" cmpd="sng" w="9525">
            <a:solidFill>
              <a:schemeClr val="dk2"/>
            </a:solidFill>
            <a:prstDash val="solid"/>
            <a:round/>
            <a:headEnd len="med" w="med" type="none"/>
            <a:tailEnd len="med" w="med" type="none"/>
          </a:ln>
        </p:spPr>
      </p:cxnSp>
      <p:cxnSp>
        <p:nvCxnSpPr>
          <p:cNvPr id="475" name="Google Shape;475;p24"/>
          <p:cNvCxnSpPr/>
          <p:nvPr/>
        </p:nvCxnSpPr>
        <p:spPr>
          <a:xfrm>
            <a:off x="691477" y="3089237"/>
            <a:ext cx="244500" cy="600"/>
          </a:xfrm>
          <a:prstGeom prst="straightConnector1">
            <a:avLst/>
          </a:prstGeom>
          <a:noFill/>
          <a:ln cap="flat" cmpd="sng" w="9525">
            <a:solidFill>
              <a:schemeClr val="dk2"/>
            </a:solidFill>
            <a:prstDash val="solid"/>
            <a:round/>
            <a:headEnd len="med" w="med" type="none"/>
            <a:tailEnd len="med" w="med" type="none"/>
          </a:ln>
        </p:spPr>
      </p:cxnSp>
      <p:cxnSp>
        <p:nvCxnSpPr>
          <p:cNvPr id="476" name="Google Shape;476;p24"/>
          <p:cNvCxnSpPr/>
          <p:nvPr/>
        </p:nvCxnSpPr>
        <p:spPr>
          <a:xfrm>
            <a:off x="691477" y="3445046"/>
            <a:ext cx="244500" cy="600"/>
          </a:xfrm>
          <a:prstGeom prst="straightConnector1">
            <a:avLst/>
          </a:prstGeom>
          <a:noFill/>
          <a:ln cap="flat" cmpd="sng" w="9525">
            <a:solidFill>
              <a:schemeClr val="dk2"/>
            </a:solidFill>
            <a:prstDash val="solid"/>
            <a:round/>
            <a:headEnd len="med" w="med" type="none"/>
            <a:tailEnd len="med" w="med" type="none"/>
          </a:ln>
        </p:spPr>
      </p:cxnSp>
      <p:cxnSp>
        <p:nvCxnSpPr>
          <p:cNvPr id="477" name="Google Shape;477;p24"/>
          <p:cNvCxnSpPr/>
          <p:nvPr/>
        </p:nvCxnSpPr>
        <p:spPr>
          <a:xfrm>
            <a:off x="682975" y="3834548"/>
            <a:ext cx="244500" cy="600"/>
          </a:xfrm>
          <a:prstGeom prst="straightConnector1">
            <a:avLst/>
          </a:prstGeom>
          <a:noFill/>
          <a:ln cap="flat" cmpd="sng" w="9525">
            <a:solidFill>
              <a:schemeClr val="dk2"/>
            </a:solidFill>
            <a:prstDash val="solid"/>
            <a:round/>
            <a:headEnd len="med" w="med" type="none"/>
            <a:tailEnd len="med" w="med" type="none"/>
          </a:ln>
        </p:spPr>
      </p:cxnSp>
      <p:sp>
        <p:nvSpPr>
          <p:cNvPr id="478" name="Google Shape;478;p24"/>
          <p:cNvSpPr/>
          <p:nvPr/>
        </p:nvSpPr>
        <p:spPr>
          <a:xfrm>
            <a:off x="936301" y="3341250"/>
            <a:ext cx="1044000" cy="2082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t>pyproject.toml</a:t>
            </a:r>
            <a:endParaRPr sz="1000"/>
          </a:p>
        </p:txBody>
      </p:sp>
      <p:cxnSp>
        <p:nvCxnSpPr>
          <p:cNvPr id="479" name="Google Shape;479;p24"/>
          <p:cNvCxnSpPr/>
          <p:nvPr/>
        </p:nvCxnSpPr>
        <p:spPr>
          <a:xfrm>
            <a:off x="3201758" y="2624095"/>
            <a:ext cx="244500" cy="600"/>
          </a:xfrm>
          <a:prstGeom prst="straightConnector1">
            <a:avLst/>
          </a:prstGeom>
          <a:noFill/>
          <a:ln cap="flat" cmpd="sng" w="9525">
            <a:solidFill>
              <a:schemeClr val="dk2"/>
            </a:solidFill>
            <a:prstDash val="solid"/>
            <a:round/>
            <a:headEnd len="med" w="med" type="none"/>
            <a:tailEnd len="med" w="med" type="none"/>
          </a:ln>
        </p:spPr>
      </p:cxnSp>
      <p:cxnSp>
        <p:nvCxnSpPr>
          <p:cNvPr id="480" name="Google Shape;480;p24"/>
          <p:cNvCxnSpPr/>
          <p:nvPr/>
        </p:nvCxnSpPr>
        <p:spPr>
          <a:xfrm flipH="1">
            <a:off x="3204195" y="2280270"/>
            <a:ext cx="11400" cy="2223000"/>
          </a:xfrm>
          <a:prstGeom prst="straightConnector1">
            <a:avLst/>
          </a:prstGeom>
          <a:noFill/>
          <a:ln cap="flat" cmpd="sng" w="9525">
            <a:solidFill>
              <a:schemeClr val="dk2"/>
            </a:solidFill>
            <a:prstDash val="solid"/>
            <a:round/>
            <a:headEnd len="med" w="med" type="none"/>
            <a:tailEnd len="med" w="med" type="none"/>
          </a:ln>
        </p:spPr>
      </p:cxnSp>
      <p:sp>
        <p:nvSpPr>
          <p:cNvPr id="481" name="Google Shape;481;p24"/>
          <p:cNvSpPr/>
          <p:nvPr/>
        </p:nvSpPr>
        <p:spPr>
          <a:xfrm>
            <a:off x="3437445" y="3616420"/>
            <a:ext cx="1540200" cy="2697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whatsapp_text_cleaner.py</a:t>
            </a:r>
            <a:endParaRPr sz="900"/>
          </a:p>
        </p:txBody>
      </p:sp>
      <p:sp>
        <p:nvSpPr>
          <p:cNvPr id="482" name="Google Shape;482;p24"/>
          <p:cNvSpPr/>
          <p:nvPr/>
        </p:nvSpPr>
        <p:spPr>
          <a:xfrm>
            <a:off x="3437445" y="3979733"/>
            <a:ext cx="1698000" cy="2697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whatsapp_chat_visualizer.py</a:t>
            </a:r>
            <a:endParaRPr sz="900"/>
          </a:p>
        </p:txBody>
      </p:sp>
      <p:sp>
        <p:nvSpPr>
          <p:cNvPr id="483" name="Google Shape;483;p24"/>
          <p:cNvSpPr/>
          <p:nvPr/>
        </p:nvSpPr>
        <p:spPr>
          <a:xfrm>
            <a:off x="3437445" y="4343045"/>
            <a:ext cx="1698000" cy="2697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whatsapp_chat_sentiment.py</a:t>
            </a:r>
            <a:endParaRPr sz="900"/>
          </a:p>
        </p:txBody>
      </p:sp>
      <p:cxnSp>
        <p:nvCxnSpPr>
          <p:cNvPr id="484" name="Google Shape;484;p24"/>
          <p:cNvCxnSpPr/>
          <p:nvPr/>
        </p:nvCxnSpPr>
        <p:spPr>
          <a:xfrm>
            <a:off x="3201444" y="2963217"/>
            <a:ext cx="244500" cy="600"/>
          </a:xfrm>
          <a:prstGeom prst="straightConnector1">
            <a:avLst/>
          </a:prstGeom>
          <a:noFill/>
          <a:ln cap="flat" cmpd="sng" w="9525">
            <a:solidFill>
              <a:schemeClr val="dk2"/>
            </a:solidFill>
            <a:prstDash val="solid"/>
            <a:round/>
            <a:headEnd len="med" w="med" type="none"/>
            <a:tailEnd len="med" w="med" type="none"/>
          </a:ln>
        </p:spPr>
      </p:cxnSp>
      <p:cxnSp>
        <p:nvCxnSpPr>
          <p:cNvPr id="485" name="Google Shape;485;p24"/>
          <p:cNvCxnSpPr/>
          <p:nvPr/>
        </p:nvCxnSpPr>
        <p:spPr>
          <a:xfrm>
            <a:off x="3201444" y="3319026"/>
            <a:ext cx="244500" cy="600"/>
          </a:xfrm>
          <a:prstGeom prst="straightConnector1">
            <a:avLst/>
          </a:prstGeom>
          <a:noFill/>
          <a:ln cap="flat" cmpd="sng" w="9525">
            <a:solidFill>
              <a:schemeClr val="dk2"/>
            </a:solidFill>
            <a:prstDash val="solid"/>
            <a:round/>
            <a:headEnd len="med" w="med" type="none"/>
            <a:tailEnd len="med" w="med" type="none"/>
          </a:ln>
        </p:spPr>
      </p:cxnSp>
      <p:cxnSp>
        <p:nvCxnSpPr>
          <p:cNvPr id="486" name="Google Shape;486;p24"/>
          <p:cNvCxnSpPr/>
          <p:nvPr/>
        </p:nvCxnSpPr>
        <p:spPr>
          <a:xfrm>
            <a:off x="3192942" y="3725531"/>
            <a:ext cx="244500" cy="600"/>
          </a:xfrm>
          <a:prstGeom prst="straightConnector1">
            <a:avLst/>
          </a:prstGeom>
          <a:noFill/>
          <a:ln cap="flat" cmpd="sng" w="9525">
            <a:solidFill>
              <a:schemeClr val="dk2"/>
            </a:solidFill>
            <a:prstDash val="solid"/>
            <a:round/>
            <a:headEnd len="med" w="med" type="none"/>
            <a:tailEnd len="med" w="med" type="none"/>
          </a:ln>
        </p:spPr>
      </p:cxnSp>
      <p:sp>
        <p:nvSpPr>
          <p:cNvPr id="487" name="Google Shape;487;p24"/>
          <p:cNvSpPr/>
          <p:nvPr/>
        </p:nvSpPr>
        <p:spPr>
          <a:xfrm>
            <a:off x="3437445" y="2889795"/>
            <a:ext cx="1540200" cy="2697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author.py</a:t>
            </a:r>
            <a:endParaRPr sz="900"/>
          </a:p>
        </p:txBody>
      </p:sp>
      <p:sp>
        <p:nvSpPr>
          <p:cNvPr id="488" name="Google Shape;488;p24"/>
          <p:cNvSpPr/>
          <p:nvPr/>
        </p:nvSpPr>
        <p:spPr>
          <a:xfrm>
            <a:off x="3437445" y="3253108"/>
            <a:ext cx="1540200" cy="2697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group.py</a:t>
            </a:r>
            <a:endParaRPr sz="900"/>
          </a:p>
        </p:txBody>
      </p:sp>
      <p:cxnSp>
        <p:nvCxnSpPr>
          <p:cNvPr id="489" name="Google Shape;489;p24"/>
          <p:cNvCxnSpPr/>
          <p:nvPr/>
        </p:nvCxnSpPr>
        <p:spPr>
          <a:xfrm>
            <a:off x="3192942" y="4106531"/>
            <a:ext cx="244500" cy="600"/>
          </a:xfrm>
          <a:prstGeom prst="straightConnector1">
            <a:avLst/>
          </a:prstGeom>
          <a:noFill/>
          <a:ln cap="flat" cmpd="sng" w="9525">
            <a:solidFill>
              <a:schemeClr val="dk2"/>
            </a:solidFill>
            <a:prstDash val="solid"/>
            <a:round/>
            <a:headEnd len="med" w="med" type="none"/>
            <a:tailEnd len="med" w="med" type="none"/>
          </a:ln>
        </p:spPr>
      </p:cxnSp>
      <p:cxnSp>
        <p:nvCxnSpPr>
          <p:cNvPr id="490" name="Google Shape;490;p24"/>
          <p:cNvCxnSpPr/>
          <p:nvPr/>
        </p:nvCxnSpPr>
        <p:spPr>
          <a:xfrm>
            <a:off x="3192942" y="4487531"/>
            <a:ext cx="244500" cy="600"/>
          </a:xfrm>
          <a:prstGeom prst="straightConnector1">
            <a:avLst/>
          </a:prstGeom>
          <a:noFill/>
          <a:ln cap="flat" cmpd="sng" w="9525">
            <a:solidFill>
              <a:schemeClr val="dk2"/>
            </a:solidFill>
            <a:prstDash val="solid"/>
            <a:round/>
            <a:headEnd len="med" w="med" type="none"/>
            <a:tailEnd len="med" w="med" type="none"/>
          </a:ln>
        </p:spPr>
      </p:cxnSp>
      <p:sp>
        <p:nvSpPr>
          <p:cNvPr id="491" name="Google Shape;491;p24"/>
          <p:cNvSpPr/>
          <p:nvPr/>
        </p:nvSpPr>
        <p:spPr>
          <a:xfrm>
            <a:off x="928251" y="3732225"/>
            <a:ext cx="1124700" cy="2082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t>requirements.txt</a:t>
            </a:r>
            <a:endParaRPr sz="1000"/>
          </a:p>
        </p:txBody>
      </p:sp>
      <p:sp>
        <p:nvSpPr>
          <p:cNvPr id="492" name="Google Shape;492;p24"/>
          <p:cNvSpPr/>
          <p:nvPr/>
        </p:nvSpPr>
        <p:spPr>
          <a:xfrm>
            <a:off x="936300" y="4086250"/>
            <a:ext cx="714600" cy="2082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t>setup.cfg</a:t>
            </a:r>
            <a:endParaRPr sz="1000"/>
          </a:p>
        </p:txBody>
      </p:sp>
      <p:cxnSp>
        <p:nvCxnSpPr>
          <p:cNvPr id="493" name="Google Shape;493;p24"/>
          <p:cNvCxnSpPr/>
          <p:nvPr/>
        </p:nvCxnSpPr>
        <p:spPr>
          <a:xfrm>
            <a:off x="682975" y="4198860"/>
            <a:ext cx="244500" cy="600"/>
          </a:xfrm>
          <a:prstGeom prst="straightConnector1">
            <a:avLst/>
          </a:prstGeom>
          <a:noFill/>
          <a:ln cap="flat" cmpd="sng" w="9525">
            <a:solidFill>
              <a:schemeClr val="dk2"/>
            </a:solidFill>
            <a:prstDash val="solid"/>
            <a:round/>
            <a:headEnd len="med" w="med" type="none"/>
            <a:tailEnd len="med" w="med" type="none"/>
          </a:ln>
        </p:spPr>
      </p:cxnSp>
      <p:sp>
        <p:nvSpPr>
          <p:cNvPr id="494" name="Google Shape;494;p24"/>
          <p:cNvSpPr/>
          <p:nvPr/>
        </p:nvSpPr>
        <p:spPr>
          <a:xfrm>
            <a:off x="3437520" y="2509992"/>
            <a:ext cx="804000" cy="2082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t>__init__.py</a:t>
            </a:r>
            <a:endParaRPr sz="1000"/>
          </a:p>
        </p:txBody>
      </p:sp>
      <p:cxnSp>
        <p:nvCxnSpPr>
          <p:cNvPr id="495" name="Google Shape;495;p24"/>
          <p:cNvCxnSpPr/>
          <p:nvPr/>
        </p:nvCxnSpPr>
        <p:spPr>
          <a:xfrm>
            <a:off x="3204197" y="2269213"/>
            <a:ext cx="244500" cy="600"/>
          </a:xfrm>
          <a:prstGeom prst="straightConnector1">
            <a:avLst/>
          </a:prstGeom>
          <a:noFill/>
          <a:ln cap="flat" cmpd="sng" w="9525">
            <a:solidFill>
              <a:schemeClr val="dk2"/>
            </a:solidFill>
            <a:prstDash val="solid"/>
            <a:round/>
            <a:headEnd len="med" w="med" type="none"/>
            <a:tailEnd len="med" w="med" type="none"/>
          </a:ln>
        </p:spPr>
      </p:cxnSp>
      <p:cxnSp>
        <p:nvCxnSpPr>
          <p:cNvPr id="496" name="Google Shape;496;p24"/>
          <p:cNvCxnSpPr/>
          <p:nvPr/>
        </p:nvCxnSpPr>
        <p:spPr>
          <a:xfrm>
            <a:off x="2820425" y="2265348"/>
            <a:ext cx="401700" cy="4500"/>
          </a:xfrm>
          <a:prstGeom prst="straightConnector1">
            <a:avLst/>
          </a:prstGeom>
          <a:noFill/>
          <a:ln cap="flat" cmpd="sng" w="9525">
            <a:solidFill>
              <a:schemeClr val="dk2"/>
            </a:solidFill>
            <a:prstDash val="solid"/>
            <a:round/>
            <a:headEnd len="med" w="med" type="none"/>
            <a:tailEnd len="med" w="med" type="none"/>
          </a:ln>
        </p:spPr>
      </p:cxnSp>
      <p:sp>
        <p:nvSpPr>
          <p:cNvPr id="497" name="Google Shape;497;p24"/>
          <p:cNvSpPr/>
          <p:nvPr/>
        </p:nvSpPr>
        <p:spPr>
          <a:xfrm>
            <a:off x="5522617" y="2105280"/>
            <a:ext cx="969300" cy="2697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t>Test_data.csv</a:t>
            </a:r>
            <a:endParaRPr sz="1000"/>
          </a:p>
        </p:txBody>
      </p:sp>
      <p:cxnSp>
        <p:nvCxnSpPr>
          <p:cNvPr id="498" name="Google Shape;498;p24"/>
          <p:cNvCxnSpPr/>
          <p:nvPr/>
        </p:nvCxnSpPr>
        <p:spPr>
          <a:xfrm>
            <a:off x="5284663" y="2598590"/>
            <a:ext cx="244500" cy="600"/>
          </a:xfrm>
          <a:prstGeom prst="straightConnector1">
            <a:avLst/>
          </a:prstGeom>
          <a:noFill/>
          <a:ln cap="flat" cmpd="sng" w="9525">
            <a:solidFill>
              <a:schemeClr val="dk2"/>
            </a:solidFill>
            <a:prstDash val="solid"/>
            <a:round/>
            <a:headEnd len="med" w="med" type="none"/>
            <a:tailEnd len="med" w="med" type="none"/>
          </a:ln>
        </p:spPr>
      </p:cxnSp>
      <p:cxnSp>
        <p:nvCxnSpPr>
          <p:cNvPr id="499" name="Google Shape;499;p24"/>
          <p:cNvCxnSpPr/>
          <p:nvPr/>
        </p:nvCxnSpPr>
        <p:spPr>
          <a:xfrm>
            <a:off x="5272995" y="2246263"/>
            <a:ext cx="6600" cy="1069500"/>
          </a:xfrm>
          <a:prstGeom prst="straightConnector1">
            <a:avLst/>
          </a:prstGeom>
          <a:noFill/>
          <a:ln cap="flat" cmpd="sng" w="9525">
            <a:solidFill>
              <a:schemeClr val="dk2"/>
            </a:solidFill>
            <a:prstDash val="solid"/>
            <a:round/>
            <a:headEnd len="med" w="med" type="none"/>
            <a:tailEnd len="med" w="med" type="none"/>
          </a:ln>
        </p:spPr>
      </p:cxnSp>
      <p:cxnSp>
        <p:nvCxnSpPr>
          <p:cNvPr id="500" name="Google Shape;500;p24"/>
          <p:cNvCxnSpPr/>
          <p:nvPr/>
        </p:nvCxnSpPr>
        <p:spPr>
          <a:xfrm>
            <a:off x="5284349" y="2937712"/>
            <a:ext cx="244500" cy="600"/>
          </a:xfrm>
          <a:prstGeom prst="straightConnector1">
            <a:avLst/>
          </a:prstGeom>
          <a:noFill/>
          <a:ln cap="flat" cmpd="sng" w="9525">
            <a:solidFill>
              <a:schemeClr val="dk2"/>
            </a:solidFill>
            <a:prstDash val="solid"/>
            <a:round/>
            <a:headEnd len="med" w="med" type="none"/>
            <a:tailEnd len="med" w="med" type="none"/>
          </a:ln>
        </p:spPr>
      </p:cxnSp>
      <p:cxnSp>
        <p:nvCxnSpPr>
          <p:cNvPr id="501" name="Google Shape;501;p24"/>
          <p:cNvCxnSpPr/>
          <p:nvPr/>
        </p:nvCxnSpPr>
        <p:spPr>
          <a:xfrm>
            <a:off x="5284349" y="3293521"/>
            <a:ext cx="244500" cy="600"/>
          </a:xfrm>
          <a:prstGeom prst="straightConnector1">
            <a:avLst/>
          </a:prstGeom>
          <a:noFill/>
          <a:ln cap="flat" cmpd="sng" w="9525">
            <a:solidFill>
              <a:schemeClr val="dk2"/>
            </a:solidFill>
            <a:prstDash val="solid"/>
            <a:round/>
            <a:headEnd len="med" w="med" type="none"/>
            <a:tailEnd len="med" w="med" type="none"/>
          </a:ln>
        </p:spPr>
      </p:cxnSp>
      <p:sp>
        <p:nvSpPr>
          <p:cNvPr id="502" name="Google Shape;502;p24"/>
          <p:cNvSpPr/>
          <p:nvPr/>
        </p:nvSpPr>
        <p:spPr>
          <a:xfrm>
            <a:off x="5520350" y="2821792"/>
            <a:ext cx="969300" cy="2697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t>test_group.py</a:t>
            </a:r>
            <a:endParaRPr sz="1000"/>
          </a:p>
        </p:txBody>
      </p:sp>
      <p:sp>
        <p:nvSpPr>
          <p:cNvPr id="503" name="Google Shape;503;p24"/>
          <p:cNvSpPr/>
          <p:nvPr/>
        </p:nvSpPr>
        <p:spPr>
          <a:xfrm>
            <a:off x="5520350" y="3227600"/>
            <a:ext cx="2156700" cy="2697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t>test_whatsapp_chat_sentiment.py</a:t>
            </a:r>
            <a:endParaRPr sz="1000"/>
          </a:p>
        </p:txBody>
      </p:sp>
      <p:sp>
        <p:nvSpPr>
          <p:cNvPr id="504" name="Google Shape;504;p24"/>
          <p:cNvSpPr/>
          <p:nvPr/>
        </p:nvSpPr>
        <p:spPr>
          <a:xfrm>
            <a:off x="5520425" y="2484487"/>
            <a:ext cx="804000" cy="2082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t>__init__.py</a:t>
            </a:r>
            <a:endParaRPr sz="1000"/>
          </a:p>
        </p:txBody>
      </p:sp>
      <p:cxnSp>
        <p:nvCxnSpPr>
          <p:cNvPr id="505" name="Google Shape;505;p24"/>
          <p:cNvCxnSpPr/>
          <p:nvPr/>
        </p:nvCxnSpPr>
        <p:spPr>
          <a:xfrm>
            <a:off x="5287102" y="2243708"/>
            <a:ext cx="244500" cy="600"/>
          </a:xfrm>
          <a:prstGeom prst="straightConnector1">
            <a:avLst/>
          </a:prstGeom>
          <a:noFill/>
          <a:ln cap="flat" cmpd="sng" w="9525">
            <a:solidFill>
              <a:schemeClr val="dk2"/>
            </a:solidFill>
            <a:prstDash val="solid"/>
            <a:round/>
            <a:headEnd len="med" w="med" type="none"/>
            <a:tailEnd len="med" w="med" type="none"/>
          </a:ln>
        </p:spPr>
      </p:cxnSp>
      <p:cxnSp>
        <p:nvCxnSpPr>
          <p:cNvPr id="506" name="Google Shape;506;p24"/>
          <p:cNvCxnSpPr>
            <a:stCxn id="468" idx="3"/>
          </p:cNvCxnSpPr>
          <p:nvPr/>
        </p:nvCxnSpPr>
        <p:spPr>
          <a:xfrm>
            <a:off x="4196820" y="2240133"/>
            <a:ext cx="1099800" cy="42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 name="Shape 510"/>
        <p:cNvGrpSpPr/>
        <p:nvPr/>
      </p:nvGrpSpPr>
      <p:grpSpPr>
        <a:xfrm>
          <a:off x="0" y="0"/>
          <a:ext cx="0" cy="0"/>
          <a:chOff x="0" y="0"/>
          <a:chExt cx="0" cy="0"/>
        </a:xfrm>
      </p:grpSpPr>
      <p:sp>
        <p:nvSpPr>
          <p:cNvPr id="511" name="Google Shape;511;p25"/>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Design Decisions</a:t>
            </a:r>
            <a:endParaRPr/>
          </a:p>
        </p:txBody>
      </p:sp>
      <p:sp>
        <p:nvSpPr>
          <p:cNvPr id="512" name="Google Shape;512;p25"/>
          <p:cNvSpPr txBox="1"/>
          <p:nvPr>
            <p:ph idx="1" type="body"/>
          </p:nvPr>
        </p:nvSpPr>
        <p:spPr>
          <a:xfrm>
            <a:off x="1303800" y="1300750"/>
            <a:ext cx="7030500" cy="3231000"/>
          </a:xfrm>
          <a:prstGeom prst="rect">
            <a:avLst/>
          </a:prstGeom>
        </p:spPr>
        <p:txBody>
          <a:bodyPr anchorCtr="0" anchor="t" bIns="91425" lIns="91425" spcFirstLastPara="1" rIns="91425" wrap="square" tIns="91425">
            <a:normAutofit/>
          </a:bodyPr>
          <a:lstStyle/>
          <a:p>
            <a:pPr indent="0" lvl="0" marL="0" rtl="0" algn="just">
              <a:spcBef>
                <a:spcPts val="0"/>
              </a:spcBef>
              <a:spcAft>
                <a:spcPts val="1200"/>
              </a:spcAft>
              <a:buNone/>
            </a:pPr>
            <a:r>
              <a:rPr lang="en">
                <a:solidFill>
                  <a:srgbClr val="38761D"/>
                </a:solidFill>
              </a:rPr>
              <a:t>Our project has been developed in a way that is easy to understand, easy to debug and extendable. This would make the code reusable and maintainable. We have followed PEP 8 Style Guide for Python and added docstrings to the modules in order to make it easy for the readers/future users of this package to understand the functionality. Version control has been taken care of by GitHub.</a:t>
            </a:r>
            <a:endParaRPr>
              <a:solidFill>
                <a:srgbClr val="38761D"/>
              </a:solidFill>
            </a:endParaRPr>
          </a:p>
        </p:txBody>
      </p:sp>
      <p:sp>
        <p:nvSpPr>
          <p:cNvPr id="513" name="Google Shape;513;p25"/>
          <p:cNvSpPr txBox="1"/>
          <p:nvPr/>
        </p:nvSpPr>
        <p:spPr>
          <a:xfrm>
            <a:off x="1331600" y="384462"/>
            <a:ext cx="1717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a:ea typeface="Nunito"/>
                <a:cs typeface="Nunito"/>
                <a:sym typeface="Nunito"/>
              </a:rPr>
              <a:t>…….</a:t>
            </a:r>
            <a:endParaRPr>
              <a:latin typeface="Nunito"/>
              <a:ea typeface="Nunito"/>
              <a:cs typeface="Nunito"/>
              <a:sym typeface="Nunito"/>
            </a:endParaRPr>
          </a:p>
        </p:txBody>
      </p:sp>
      <p:pic>
        <p:nvPicPr>
          <p:cNvPr id="514" name="Google Shape;514;p25"/>
          <p:cNvPicPr preferRelativeResize="0"/>
          <p:nvPr/>
        </p:nvPicPr>
        <p:blipFill rotWithShape="1">
          <a:blip r:embed="rId3">
            <a:alphaModFix/>
          </a:blip>
          <a:srcRect b="18284" l="7892" r="11325" t="12217"/>
          <a:stretch/>
        </p:blipFill>
        <p:spPr>
          <a:xfrm>
            <a:off x="1484150" y="2696375"/>
            <a:ext cx="1846675" cy="16880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8" name="Shape 518"/>
        <p:cNvGrpSpPr/>
        <p:nvPr/>
      </p:nvGrpSpPr>
      <p:grpSpPr>
        <a:xfrm>
          <a:off x="0" y="0"/>
          <a:ext cx="0" cy="0"/>
          <a:chOff x="0" y="0"/>
          <a:chExt cx="0" cy="0"/>
        </a:xfrm>
      </p:grpSpPr>
      <p:sp>
        <p:nvSpPr>
          <p:cNvPr id="519" name="Google Shape;519;p26"/>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Design Decisions</a:t>
            </a:r>
            <a:endParaRPr/>
          </a:p>
        </p:txBody>
      </p:sp>
      <p:sp>
        <p:nvSpPr>
          <p:cNvPr id="520" name="Google Shape;520;p26"/>
          <p:cNvSpPr txBox="1"/>
          <p:nvPr>
            <p:ph idx="1" type="body"/>
          </p:nvPr>
        </p:nvSpPr>
        <p:spPr>
          <a:xfrm>
            <a:off x="1303800" y="1300750"/>
            <a:ext cx="7030500" cy="32310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rPr lang="en">
                <a:solidFill>
                  <a:srgbClr val="38761D"/>
                </a:solidFill>
              </a:rPr>
              <a:t>Encapsulation:</a:t>
            </a:r>
            <a:endParaRPr>
              <a:solidFill>
                <a:srgbClr val="38761D"/>
              </a:solidFill>
            </a:endParaRPr>
          </a:p>
          <a:p>
            <a:pPr indent="0" lvl="0" marL="0" rtl="0" algn="just">
              <a:spcBef>
                <a:spcPts val="1200"/>
              </a:spcBef>
              <a:spcAft>
                <a:spcPts val="0"/>
              </a:spcAft>
              <a:buNone/>
            </a:pPr>
            <a:r>
              <a:rPr lang="en">
                <a:solidFill>
                  <a:srgbClr val="38761D"/>
                </a:solidFill>
              </a:rPr>
              <a:t>We have two classes author.py and group.py which contain the attributes that would be characteristic of a typical WhatsApp chat on a participant level and a group level. These include the name of the participant/group, </a:t>
            </a:r>
            <a:r>
              <a:rPr lang="en">
                <a:solidFill>
                  <a:srgbClr val="38761D"/>
                </a:solidFill>
              </a:rPr>
              <a:t>message string, start and end dates of the chat. </a:t>
            </a:r>
            <a:endParaRPr>
              <a:solidFill>
                <a:srgbClr val="38761D"/>
              </a:solidFill>
            </a:endParaRPr>
          </a:p>
          <a:p>
            <a:pPr indent="0" lvl="0" marL="0" rtl="0" algn="just">
              <a:spcBef>
                <a:spcPts val="1200"/>
              </a:spcBef>
              <a:spcAft>
                <a:spcPts val="0"/>
              </a:spcAft>
              <a:buNone/>
            </a:pPr>
            <a:r>
              <a:rPr lang="en">
                <a:solidFill>
                  <a:srgbClr val="38761D"/>
                </a:solidFill>
              </a:rPr>
              <a:t>We further have function definitions that allow the user to get some typical information about this particular class that include "get_statistics", "get_text_info" among other methods that return information related to the chat.</a:t>
            </a:r>
            <a:endParaRPr>
              <a:solidFill>
                <a:srgbClr val="38761D"/>
              </a:solidFill>
            </a:endParaRPr>
          </a:p>
          <a:p>
            <a:pPr indent="0" lvl="0" marL="0" rtl="0" algn="just">
              <a:spcBef>
                <a:spcPts val="1200"/>
              </a:spcBef>
              <a:spcAft>
                <a:spcPts val="1200"/>
              </a:spcAft>
              <a:buNone/>
            </a:pPr>
            <a:r>
              <a:t/>
            </a:r>
            <a:endParaRPr>
              <a:solidFill>
                <a:srgbClr val="38761D"/>
              </a:solidFill>
            </a:endParaRPr>
          </a:p>
        </p:txBody>
      </p:sp>
      <p:sp>
        <p:nvSpPr>
          <p:cNvPr id="521" name="Google Shape;521;p26"/>
          <p:cNvSpPr txBox="1"/>
          <p:nvPr/>
        </p:nvSpPr>
        <p:spPr>
          <a:xfrm>
            <a:off x="1331600" y="384462"/>
            <a:ext cx="1717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a:ea typeface="Nunito"/>
                <a:cs typeface="Nunito"/>
                <a:sym typeface="Nunito"/>
              </a:rPr>
              <a:t>…….</a:t>
            </a:r>
            <a:endParaRPr>
              <a:latin typeface="Nunito"/>
              <a:ea typeface="Nunito"/>
              <a:cs typeface="Nunito"/>
              <a:sym typeface="Nunito"/>
            </a:endParaRPr>
          </a:p>
        </p:txBody>
      </p:sp>
      <p:pic>
        <p:nvPicPr>
          <p:cNvPr id="522" name="Google Shape;522;p26"/>
          <p:cNvPicPr preferRelativeResize="0"/>
          <p:nvPr/>
        </p:nvPicPr>
        <p:blipFill rotWithShape="1">
          <a:blip r:embed="rId3">
            <a:alphaModFix/>
          </a:blip>
          <a:srcRect b="23348" l="0" r="0" t="0"/>
          <a:stretch/>
        </p:blipFill>
        <p:spPr>
          <a:xfrm>
            <a:off x="1303800" y="3240175"/>
            <a:ext cx="4598625" cy="13708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 name="Shape 526"/>
        <p:cNvGrpSpPr/>
        <p:nvPr/>
      </p:nvGrpSpPr>
      <p:grpSpPr>
        <a:xfrm>
          <a:off x="0" y="0"/>
          <a:ext cx="0" cy="0"/>
          <a:chOff x="0" y="0"/>
          <a:chExt cx="0" cy="0"/>
        </a:xfrm>
      </p:grpSpPr>
      <p:sp>
        <p:nvSpPr>
          <p:cNvPr id="527" name="Google Shape;527;p27"/>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Design Decisions</a:t>
            </a:r>
            <a:endParaRPr/>
          </a:p>
        </p:txBody>
      </p:sp>
      <p:sp>
        <p:nvSpPr>
          <p:cNvPr id="528" name="Google Shape;528;p27"/>
          <p:cNvSpPr txBox="1"/>
          <p:nvPr>
            <p:ph idx="1" type="body"/>
          </p:nvPr>
        </p:nvSpPr>
        <p:spPr>
          <a:xfrm>
            <a:off x="1303800" y="1300750"/>
            <a:ext cx="7030500" cy="32310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rPr lang="en">
                <a:solidFill>
                  <a:srgbClr val="38761D"/>
                </a:solidFill>
              </a:rPr>
              <a:t>Abstraction:</a:t>
            </a:r>
            <a:endParaRPr>
              <a:solidFill>
                <a:srgbClr val="38761D"/>
              </a:solidFill>
            </a:endParaRPr>
          </a:p>
          <a:p>
            <a:pPr indent="0" lvl="0" marL="0" rtl="0" algn="just">
              <a:spcBef>
                <a:spcPts val="1200"/>
              </a:spcBef>
              <a:spcAft>
                <a:spcPts val="0"/>
              </a:spcAft>
              <a:buNone/>
            </a:pPr>
            <a:r>
              <a:rPr lang="en">
                <a:solidFill>
                  <a:srgbClr val="38761D"/>
                </a:solidFill>
              </a:rPr>
              <a:t>The feature </a:t>
            </a:r>
            <a:r>
              <a:rPr lang="en">
                <a:solidFill>
                  <a:srgbClr val="38761D"/>
                </a:solidFill>
              </a:rPr>
              <a:t>engineering</a:t>
            </a:r>
            <a:r>
              <a:rPr lang="en">
                <a:solidFill>
                  <a:srgbClr val="38761D"/>
                </a:solidFill>
              </a:rPr>
              <a:t> and the in-depth functionalities within the methods - such as cleaning the chat text, sentiment calculation, creating visualizations from the data metrics such as the number of messages per author, plotting the bar graphs, the word cloud, is being taken care of without user interaction. Thus, the methods are a black box for the user who give the text file as input and get these pieces of information as the output.</a:t>
            </a:r>
            <a:endParaRPr>
              <a:solidFill>
                <a:srgbClr val="38761D"/>
              </a:solidFill>
            </a:endParaRPr>
          </a:p>
          <a:p>
            <a:pPr indent="0" lvl="0" marL="0" rtl="0" algn="just">
              <a:spcBef>
                <a:spcPts val="1200"/>
              </a:spcBef>
              <a:spcAft>
                <a:spcPts val="1200"/>
              </a:spcAft>
              <a:buNone/>
            </a:pPr>
            <a:r>
              <a:t/>
            </a:r>
            <a:endParaRPr>
              <a:solidFill>
                <a:srgbClr val="38761D"/>
              </a:solidFill>
            </a:endParaRPr>
          </a:p>
        </p:txBody>
      </p:sp>
      <p:sp>
        <p:nvSpPr>
          <p:cNvPr id="529" name="Google Shape;529;p27"/>
          <p:cNvSpPr txBox="1"/>
          <p:nvPr/>
        </p:nvSpPr>
        <p:spPr>
          <a:xfrm>
            <a:off x="1331600" y="384462"/>
            <a:ext cx="1717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a:ea typeface="Nunito"/>
                <a:cs typeface="Nunito"/>
                <a:sym typeface="Nunito"/>
              </a:rPr>
              <a:t>…….</a:t>
            </a:r>
            <a:endParaRPr>
              <a:latin typeface="Nunito"/>
              <a:ea typeface="Nunito"/>
              <a:cs typeface="Nunito"/>
              <a:sym typeface="Nunito"/>
            </a:endParaRPr>
          </a:p>
        </p:txBody>
      </p:sp>
      <p:pic>
        <p:nvPicPr>
          <p:cNvPr id="530" name="Google Shape;530;p27"/>
          <p:cNvPicPr preferRelativeResize="0"/>
          <p:nvPr/>
        </p:nvPicPr>
        <p:blipFill>
          <a:blip r:embed="rId3">
            <a:alphaModFix/>
          </a:blip>
          <a:stretch>
            <a:fillRect/>
          </a:stretch>
        </p:blipFill>
        <p:spPr>
          <a:xfrm>
            <a:off x="1303788" y="3048388"/>
            <a:ext cx="2619375" cy="17430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4" name="Shape 534"/>
        <p:cNvGrpSpPr/>
        <p:nvPr/>
      </p:nvGrpSpPr>
      <p:grpSpPr>
        <a:xfrm>
          <a:off x="0" y="0"/>
          <a:ext cx="0" cy="0"/>
          <a:chOff x="0" y="0"/>
          <a:chExt cx="0" cy="0"/>
        </a:xfrm>
      </p:grpSpPr>
      <p:sp>
        <p:nvSpPr>
          <p:cNvPr id="535" name="Google Shape;535;p28"/>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Design Decisions</a:t>
            </a:r>
            <a:endParaRPr/>
          </a:p>
        </p:txBody>
      </p:sp>
      <p:sp>
        <p:nvSpPr>
          <p:cNvPr id="536" name="Google Shape;536;p28"/>
          <p:cNvSpPr txBox="1"/>
          <p:nvPr>
            <p:ph idx="1" type="body"/>
          </p:nvPr>
        </p:nvSpPr>
        <p:spPr>
          <a:xfrm>
            <a:off x="1303800" y="1300750"/>
            <a:ext cx="7030500" cy="32310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rPr lang="en">
                <a:solidFill>
                  <a:srgbClr val="38761D"/>
                </a:solidFill>
              </a:rPr>
              <a:t>Modular code:</a:t>
            </a:r>
            <a:endParaRPr>
              <a:solidFill>
                <a:srgbClr val="38761D"/>
              </a:solidFill>
            </a:endParaRPr>
          </a:p>
          <a:p>
            <a:pPr indent="0" lvl="0" marL="0" rtl="0" algn="just">
              <a:spcBef>
                <a:spcPts val="1200"/>
              </a:spcBef>
              <a:spcAft>
                <a:spcPts val="0"/>
              </a:spcAft>
              <a:buNone/>
            </a:pPr>
            <a:r>
              <a:rPr lang="en">
                <a:solidFill>
                  <a:srgbClr val="38761D"/>
                </a:solidFill>
              </a:rPr>
              <a:t>The package is split into multiple modules - classes, separate module for visualization, text cleaning, and sentiment calculation - and each module has their own set of defined functions. These functions are responsible for their specific operations and interact with each other when required. The modules are defined as deep modules and perform complex functionality compared to the invocation effort.</a:t>
            </a:r>
            <a:endParaRPr>
              <a:solidFill>
                <a:srgbClr val="38761D"/>
              </a:solidFill>
            </a:endParaRPr>
          </a:p>
          <a:p>
            <a:pPr indent="0" lvl="0" marL="0" rtl="0" algn="just">
              <a:spcBef>
                <a:spcPts val="1200"/>
              </a:spcBef>
              <a:spcAft>
                <a:spcPts val="0"/>
              </a:spcAft>
              <a:buNone/>
            </a:pPr>
            <a:r>
              <a:t/>
            </a:r>
            <a:endParaRPr>
              <a:solidFill>
                <a:srgbClr val="38761D"/>
              </a:solidFill>
            </a:endParaRPr>
          </a:p>
          <a:p>
            <a:pPr indent="0" lvl="0" marL="0" rtl="0" algn="just">
              <a:spcBef>
                <a:spcPts val="1200"/>
              </a:spcBef>
              <a:spcAft>
                <a:spcPts val="1200"/>
              </a:spcAft>
              <a:buNone/>
            </a:pPr>
            <a:r>
              <a:t/>
            </a:r>
            <a:endParaRPr>
              <a:solidFill>
                <a:srgbClr val="38761D"/>
              </a:solidFill>
            </a:endParaRPr>
          </a:p>
        </p:txBody>
      </p:sp>
      <p:sp>
        <p:nvSpPr>
          <p:cNvPr id="537" name="Google Shape;537;p28"/>
          <p:cNvSpPr txBox="1"/>
          <p:nvPr/>
        </p:nvSpPr>
        <p:spPr>
          <a:xfrm>
            <a:off x="1331600" y="384462"/>
            <a:ext cx="1717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a:ea typeface="Nunito"/>
                <a:cs typeface="Nunito"/>
                <a:sym typeface="Nunito"/>
              </a:rPr>
              <a:t>…….</a:t>
            </a:r>
            <a:endParaRPr>
              <a:latin typeface="Nunito"/>
              <a:ea typeface="Nunito"/>
              <a:cs typeface="Nunito"/>
              <a:sym typeface="Nunito"/>
            </a:endParaRPr>
          </a:p>
        </p:txBody>
      </p:sp>
      <p:pic>
        <p:nvPicPr>
          <p:cNvPr id="538" name="Google Shape;538;p28"/>
          <p:cNvPicPr preferRelativeResize="0"/>
          <p:nvPr/>
        </p:nvPicPr>
        <p:blipFill>
          <a:blip r:embed="rId3">
            <a:alphaModFix/>
          </a:blip>
          <a:stretch>
            <a:fillRect/>
          </a:stretch>
        </p:blipFill>
        <p:spPr>
          <a:xfrm>
            <a:off x="1331588" y="2959563"/>
            <a:ext cx="2352675" cy="17621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2" name="Shape 542"/>
        <p:cNvGrpSpPr/>
        <p:nvPr/>
      </p:nvGrpSpPr>
      <p:grpSpPr>
        <a:xfrm>
          <a:off x="0" y="0"/>
          <a:ext cx="0" cy="0"/>
          <a:chOff x="0" y="0"/>
          <a:chExt cx="0" cy="0"/>
        </a:xfrm>
      </p:grpSpPr>
      <p:sp>
        <p:nvSpPr>
          <p:cNvPr id="543" name="Google Shape;543;p29"/>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Design Decisions</a:t>
            </a:r>
            <a:endParaRPr/>
          </a:p>
        </p:txBody>
      </p:sp>
      <p:sp>
        <p:nvSpPr>
          <p:cNvPr id="544" name="Google Shape;544;p29"/>
          <p:cNvSpPr txBox="1"/>
          <p:nvPr>
            <p:ph idx="1" type="body"/>
          </p:nvPr>
        </p:nvSpPr>
        <p:spPr>
          <a:xfrm>
            <a:off x="1303800" y="1300750"/>
            <a:ext cx="7030500" cy="32310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rPr lang="en">
                <a:solidFill>
                  <a:srgbClr val="38761D"/>
                </a:solidFill>
              </a:rPr>
              <a:t>Test-driven development:</a:t>
            </a:r>
            <a:endParaRPr>
              <a:solidFill>
                <a:srgbClr val="38761D"/>
              </a:solidFill>
            </a:endParaRPr>
          </a:p>
          <a:p>
            <a:pPr indent="0" lvl="0" marL="0" rtl="0" algn="just">
              <a:spcBef>
                <a:spcPts val="1200"/>
              </a:spcBef>
              <a:spcAft>
                <a:spcPts val="0"/>
              </a:spcAft>
              <a:buNone/>
            </a:pPr>
            <a:r>
              <a:rPr lang="en">
                <a:solidFill>
                  <a:srgbClr val="38761D"/>
                </a:solidFill>
              </a:rPr>
              <a:t>We have attempted test-driven development in certain modules where we have conceptualized the working of a method, written its unit test using unittest framework of Python, and then formed the modules, the function definition, and finalized the input and output accordingly. This also helped when we wanted to refactor the methods by making sure that we don't end up introducing bugs in the system.</a:t>
            </a:r>
            <a:endParaRPr>
              <a:solidFill>
                <a:srgbClr val="38761D"/>
              </a:solidFill>
            </a:endParaRPr>
          </a:p>
          <a:p>
            <a:pPr indent="0" lvl="0" marL="0" rtl="0" algn="just">
              <a:spcBef>
                <a:spcPts val="1200"/>
              </a:spcBef>
              <a:spcAft>
                <a:spcPts val="0"/>
              </a:spcAft>
              <a:buNone/>
            </a:pPr>
            <a:r>
              <a:t/>
            </a:r>
            <a:endParaRPr>
              <a:solidFill>
                <a:srgbClr val="38761D"/>
              </a:solidFill>
            </a:endParaRPr>
          </a:p>
          <a:p>
            <a:pPr indent="0" lvl="0" marL="0" rtl="0" algn="just">
              <a:spcBef>
                <a:spcPts val="1200"/>
              </a:spcBef>
              <a:spcAft>
                <a:spcPts val="1200"/>
              </a:spcAft>
              <a:buNone/>
            </a:pPr>
            <a:r>
              <a:t/>
            </a:r>
            <a:endParaRPr>
              <a:solidFill>
                <a:srgbClr val="38761D"/>
              </a:solidFill>
            </a:endParaRPr>
          </a:p>
        </p:txBody>
      </p:sp>
      <p:sp>
        <p:nvSpPr>
          <p:cNvPr id="545" name="Google Shape;545;p29"/>
          <p:cNvSpPr txBox="1"/>
          <p:nvPr/>
        </p:nvSpPr>
        <p:spPr>
          <a:xfrm>
            <a:off x="1331600" y="384462"/>
            <a:ext cx="1717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a:ea typeface="Nunito"/>
                <a:cs typeface="Nunito"/>
                <a:sym typeface="Nunito"/>
              </a:rPr>
              <a:t>…….</a:t>
            </a:r>
            <a:endParaRPr>
              <a:latin typeface="Nunito"/>
              <a:ea typeface="Nunito"/>
              <a:cs typeface="Nunito"/>
              <a:sym typeface="Nunito"/>
            </a:endParaRPr>
          </a:p>
        </p:txBody>
      </p:sp>
      <p:pic>
        <p:nvPicPr>
          <p:cNvPr id="546" name="Google Shape;546;p29"/>
          <p:cNvPicPr preferRelativeResize="0"/>
          <p:nvPr/>
        </p:nvPicPr>
        <p:blipFill>
          <a:blip r:embed="rId3">
            <a:alphaModFix/>
          </a:blip>
          <a:stretch>
            <a:fillRect/>
          </a:stretch>
        </p:blipFill>
        <p:spPr>
          <a:xfrm>
            <a:off x="1331600" y="3056113"/>
            <a:ext cx="2686050" cy="17049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0" name="Shape 550"/>
        <p:cNvGrpSpPr/>
        <p:nvPr/>
      </p:nvGrpSpPr>
      <p:grpSpPr>
        <a:xfrm>
          <a:off x="0" y="0"/>
          <a:ext cx="0" cy="0"/>
          <a:chOff x="0" y="0"/>
          <a:chExt cx="0" cy="0"/>
        </a:xfrm>
      </p:grpSpPr>
      <p:sp>
        <p:nvSpPr>
          <p:cNvPr id="551" name="Google Shape;551;p30"/>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GitHub Repository</a:t>
            </a:r>
            <a:endParaRPr/>
          </a:p>
        </p:txBody>
      </p:sp>
      <p:sp>
        <p:nvSpPr>
          <p:cNvPr id="552" name="Google Shape;552;p30"/>
          <p:cNvSpPr txBox="1"/>
          <p:nvPr>
            <p:ph idx="1" type="body"/>
          </p:nvPr>
        </p:nvSpPr>
        <p:spPr>
          <a:xfrm>
            <a:off x="1303800" y="1300750"/>
            <a:ext cx="7030500" cy="3231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Clr>
                <a:srgbClr val="38761D"/>
              </a:buClr>
              <a:buSzPts val="1300"/>
              <a:buChar char="●"/>
            </a:pPr>
            <a:r>
              <a:rPr lang="en">
                <a:solidFill>
                  <a:srgbClr val="38761D"/>
                </a:solidFill>
              </a:rPr>
              <a:t>Link to the GitHub Repository:</a:t>
            </a:r>
            <a:endParaRPr>
              <a:solidFill>
                <a:srgbClr val="38761D"/>
              </a:solidFill>
            </a:endParaRPr>
          </a:p>
          <a:p>
            <a:pPr indent="0" lvl="0" marL="457200" rtl="0" algn="l">
              <a:spcBef>
                <a:spcPts val="1200"/>
              </a:spcBef>
              <a:spcAft>
                <a:spcPts val="0"/>
              </a:spcAft>
              <a:buNone/>
            </a:pPr>
            <a:r>
              <a:rPr lang="en" sz="1100" u="sng">
                <a:solidFill>
                  <a:srgbClr val="38761D"/>
                </a:solidFill>
                <a:hlinkClick r:id="rId3">
                  <a:extLst>
                    <a:ext uri="{A12FA001-AC4F-418D-AE19-62706E023703}">
                      <ahyp:hlinkClr val="tx"/>
                    </a:ext>
                  </a:extLst>
                </a:hlinkClick>
              </a:rPr>
              <a:t>https://github.com/aishwarya-singh25/WhatsApp-Chat-Analyser</a:t>
            </a:r>
            <a:endParaRPr sz="1100">
              <a:solidFill>
                <a:srgbClr val="38761D"/>
              </a:solidFill>
            </a:endParaRPr>
          </a:p>
          <a:p>
            <a:pPr indent="-311150" lvl="0" marL="457200" rtl="0" algn="l">
              <a:spcBef>
                <a:spcPts val="1200"/>
              </a:spcBef>
              <a:spcAft>
                <a:spcPts val="0"/>
              </a:spcAft>
              <a:buClr>
                <a:srgbClr val="38761D"/>
              </a:buClr>
              <a:buSzPts val="1300"/>
              <a:buChar char="●"/>
            </a:pPr>
            <a:r>
              <a:rPr lang="en">
                <a:solidFill>
                  <a:srgbClr val="38761D"/>
                </a:solidFill>
              </a:rPr>
              <a:t>Package Installation: </a:t>
            </a:r>
            <a:endParaRPr>
              <a:solidFill>
                <a:srgbClr val="38761D"/>
              </a:solidFill>
            </a:endParaRPr>
          </a:p>
          <a:p>
            <a:pPr indent="0" lvl="0" marL="457200" rtl="0" algn="l">
              <a:spcBef>
                <a:spcPts val="1200"/>
              </a:spcBef>
              <a:spcAft>
                <a:spcPts val="1200"/>
              </a:spcAft>
              <a:buNone/>
            </a:pPr>
            <a:r>
              <a:rPr lang="en" sz="1100">
                <a:solidFill>
                  <a:srgbClr val="38761D"/>
                </a:solidFill>
                <a:latin typeface="Arial"/>
                <a:ea typeface="Arial"/>
                <a:cs typeface="Arial"/>
                <a:sym typeface="Arial"/>
              </a:rPr>
              <a:t>pip install -i</a:t>
            </a:r>
            <a:r>
              <a:rPr lang="en" sz="1100">
                <a:solidFill>
                  <a:srgbClr val="38761D"/>
                </a:solidFill>
                <a:uFill>
                  <a:noFill/>
                </a:uFill>
                <a:latin typeface="Arial"/>
                <a:ea typeface="Arial"/>
                <a:cs typeface="Arial"/>
                <a:sym typeface="Arial"/>
                <a:hlinkClick r:id="rId4">
                  <a:extLst>
                    <a:ext uri="{A12FA001-AC4F-418D-AE19-62706E023703}">
                      <ahyp:hlinkClr val="tx"/>
                    </a:ext>
                  </a:extLst>
                </a:hlinkClick>
              </a:rPr>
              <a:t> </a:t>
            </a:r>
            <a:r>
              <a:rPr lang="en" sz="1100" u="sng">
                <a:solidFill>
                  <a:srgbClr val="38761D"/>
                </a:solidFill>
                <a:latin typeface="Arial"/>
                <a:ea typeface="Arial"/>
                <a:cs typeface="Arial"/>
                <a:sym typeface="Arial"/>
                <a:hlinkClick r:id="rId5">
                  <a:extLst>
                    <a:ext uri="{A12FA001-AC4F-418D-AE19-62706E023703}">
                      <ahyp:hlinkClr val="tx"/>
                    </a:ext>
                  </a:extLst>
                </a:hlinkClick>
              </a:rPr>
              <a:t>https://test.pypi.org/simple/</a:t>
            </a:r>
            <a:r>
              <a:rPr lang="en" sz="1100">
                <a:solidFill>
                  <a:srgbClr val="38761D"/>
                </a:solidFill>
                <a:latin typeface="Arial"/>
                <a:ea typeface="Arial"/>
                <a:cs typeface="Arial"/>
                <a:sym typeface="Arial"/>
              </a:rPr>
              <a:t> whatsapp-chat-analyser</a:t>
            </a:r>
            <a:endParaRPr>
              <a:solidFill>
                <a:srgbClr val="38761D"/>
              </a:solidFill>
            </a:endParaRPr>
          </a:p>
        </p:txBody>
      </p:sp>
      <p:sp>
        <p:nvSpPr>
          <p:cNvPr id="553" name="Google Shape;553;p30"/>
          <p:cNvSpPr txBox="1"/>
          <p:nvPr/>
        </p:nvSpPr>
        <p:spPr>
          <a:xfrm>
            <a:off x="1331600" y="384462"/>
            <a:ext cx="1717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a:ea typeface="Nunito"/>
                <a:cs typeface="Nunito"/>
                <a:sym typeface="Nunito"/>
              </a:rPr>
              <a:t>…….</a:t>
            </a:r>
            <a:endParaRPr>
              <a:latin typeface="Nunito"/>
              <a:ea typeface="Nunito"/>
              <a:cs typeface="Nunito"/>
              <a:sym typeface="Nunito"/>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7" name="Shape 557"/>
        <p:cNvGrpSpPr/>
        <p:nvPr/>
      </p:nvGrpSpPr>
      <p:grpSpPr>
        <a:xfrm>
          <a:off x="0" y="0"/>
          <a:ext cx="0" cy="0"/>
          <a:chOff x="0" y="0"/>
          <a:chExt cx="0" cy="0"/>
        </a:xfrm>
      </p:grpSpPr>
      <p:sp>
        <p:nvSpPr>
          <p:cNvPr id="558" name="Google Shape;558;p31"/>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Future Scope</a:t>
            </a:r>
            <a:endParaRPr/>
          </a:p>
        </p:txBody>
      </p:sp>
      <p:sp>
        <p:nvSpPr>
          <p:cNvPr id="559" name="Google Shape;559;p31"/>
          <p:cNvSpPr txBox="1"/>
          <p:nvPr>
            <p:ph idx="1" type="body"/>
          </p:nvPr>
        </p:nvSpPr>
        <p:spPr>
          <a:xfrm>
            <a:off x="1303800" y="1300750"/>
            <a:ext cx="4712100" cy="32310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rPr lang="en">
                <a:solidFill>
                  <a:srgbClr val="38761D"/>
                </a:solidFill>
              </a:rPr>
              <a:t>Introduce a user friendly interface where they can just upload the text file and get results directly without having to code. </a:t>
            </a:r>
            <a:endParaRPr>
              <a:solidFill>
                <a:srgbClr val="38761D"/>
              </a:solidFill>
            </a:endParaRPr>
          </a:p>
          <a:p>
            <a:pPr indent="0" lvl="0" marL="0" rtl="0" algn="just">
              <a:spcBef>
                <a:spcPts val="1200"/>
              </a:spcBef>
              <a:spcAft>
                <a:spcPts val="0"/>
              </a:spcAft>
              <a:buNone/>
            </a:pPr>
            <a:r>
              <a:rPr lang="en">
                <a:solidFill>
                  <a:srgbClr val="38761D"/>
                </a:solidFill>
              </a:rPr>
              <a:t>Enhancing the scope of the project to text files other than WhatsApp chats. We would need 2 inputs from the users asking them for the text file and which app it came from. </a:t>
            </a:r>
            <a:endParaRPr>
              <a:solidFill>
                <a:srgbClr val="38761D"/>
              </a:solidFill>
            </a:endParaRPr>
          </a:p>
          <a:p>
            <a:pPr indent="0" lvl="0" marL="0" rtl="0" algn="just">
              <a:spcBef>
                <a:spcPts val="1200"/>
              </a:spcBef>
              <a:spcAft>
                <a:spcPts val="0"/>
              </a:spcAft>
              <a:buNone/>
            </a:pPr>
            <a:r>
              <a:rPr lang="en">
                <a:solidFill>
                  <a:srgbClr val="38761D"/>
                </a:solidFill>
              </a:rPr>
              <a:t>The current module returns a clean dataframe with the engineered features. In the future, we would include multiple dataframes summarized at different levels to make further analysis easier.</a:t>
            </a:r>
            <a:endParaRPr>
              <a:solidFill>
                <a:srgbClr val="38761D"/>
              </a:solidFill>
            </a:endParaRPr>
          </a:p>
          <a:p>
            <a:pPr indent="0" lvl="0" marL="0" rtl="0" algn="just">
              <a:spcBef>
                <a:spcPts val="1200"/>
              </a:spcBef>
              <a:spcAft>
                <a:spcPts val="1200"/>
              </a:spcAft>
              <a:buNone/>
            </a:pPr>
            <a:r>
              <a:rPr lang="en">
                <a:solidFill>
                  <a:srgbClr val="38761D"/>
                </a:solidFill>
              </a:rPr>
              <a:t>Extending </a:t>
            </a:r>
            <a:r>
              <a:rPr lang="en">
                <a:solidFill>
                  <a:srgbClr val="38761D"/>
                </a:solidFill>
              </a:rPr>
              <a:t>the</a:t>
            </a:r>
            <a:r>
              <a:rPr lang="en">
                <a:solidFill>
                  <a:srgbClr val="38761D"/>
                </a:solidFill>
              </a:rPr>
              <a:t> user base to developers by modifying the object that the function returns.</a:t>
            </a:r>
            <a:endParaRPr>
              <a:solidFill>
                <a:srgbClr val="38761D"/>
              </a:solidFill>
            </a:endParaRPr>
          </a:p>
        </p:txBody>
      </p:sp>
      <p:sp>
        <p:nvSpPr>
          <p:cNvPr id="560" name="Google Shape;560;p31"/>
          <p:cNvSpPr txBox="1"/>
          <p:nvPr/>
        </p:nvSpPr>
        <p:spPr>
          <a:xfrm>
            <a:off x="1331600" y="384462"/>
            <a:ext cx="1717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a:ea typeface="Nunito"/>
                <a:cs typeface="Nunito"/>
                <a:sym typeface="Nunito"/>
              </a:rPr>
              <a:t>…….</a:t>
            </a:r>
            <a:endParaRPr>
              <a:latin typeface="Nunito"/>
              <a:ea typeface="Nunito"/>
              <a:cs typeface="Nunito"/>
              <a:sym typeface="Nunito"/>
            </a:endParaRPr>
          </a:p>
        </p:txBody>
      </p:sp>
      <p:pic>
        <p:nvPicPr>
          <p:cNvPr id="561" name="Google Shape;561;p31"/>
          <p:cNvPicPr preferRelativeResize="0"/>
          <p:nvPr/>
        </p:nvPicPr>
        <p:blipFill>
          <a:blip r:embed="rId3">
            <a:alphaModFix/>
          </a:blip>
          <a:stretch>
            <a:fillRect/>
          </a:stretch>
        </p:blipFill>
        <p:spPr>
          <a:xfrm>
            <a:off x="6630750" y="1405150"/>
            <a:ext cx="1612900" cy="18792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14"/>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Project Overview</a:t>
            </a:r>
            <a:endParaRPr/>
          </a:p>
        </p:txBody>
      </p:sp>
      <p:sp>
        <p:nvSpPr>
          <p:cNvPr id="284" name="Google Shape;284;p14"/>
          <p:cNvSpPr txBox="1"/>
          <p:nvPr>
            <p:ph idx="1" type="body"/>
          </p:nvPr>
        </p:nvSpPr>
        <p:spPr>
          <a:xfrm>
            <a:off x="1303800" y="1681750"/>
            <a:ext cx="7030500" cy="3031200"/>
          </a:xfrm>
          <a:prstGeom prst="rect">
            <a:avLst/>
          </a:prstGeom>
        </p:spPr>
        <p:txBody>
          <a:bodyPr anchorCtr="0" anchor="t" bIns="91425" lIns="91425" spcFirstLastPara="1" rIns="91425" wrap="square" tIns="91425">
            <a:noAutofit/>
          </a:bodyPr>
          <a:lstStyle/>
          <a:p>
            <a:pPr indent="0" lvl="0" marL="0" rtl="0" algn="just">
              <a:lnSpc>
                <a:spcPct val="130000"/>
              </a:lnSpc>
              <a:spcBef>
                <a:spcPts val="0"/>
              </a:spcBef>
              <a:spcAft>
                <a:spcPts val="0"/>
              </a:spcAft>
              <a:buNone/>
            </a:pPr>
            <a:r>
              <a:rPr lang="en" sz="1407">
                <a:solidFill>
                  <a:srgbClr val="38761D"/>
                </a:solidFill>
                <a:latin typeface="Lato"/>
                <a:ea typeface="Lato"/>
                <a:cs typeface="Lato"/>
                <a:sym typeface="Lato"/>
              </a:rPr>
              <a:t>WhatsApp is one of the most commonly used mode of communication. It has more than 2 billion users worldwide. An average user spends more than 195 minutes per week on WhatsApp. </a:t>
            </a:r>
            <a:endParaRPr sz="1407">
              <a:solidFill>
                <a:srgbClr val="38761D"/>
              </a:solidFill>
              <a:latin typeface="Lato"/>
              <a:ea typeface="Lato"/>
              <a:cs typeface="Lato"/>
              <a:sym typeface="Lato"/>
            </a:endParaRPr>
          </a:p>
          <a:p>
            <a:pPr indent="0" lvl="0" marL="0" rtl="0" algn="just">
              <a:lnSpc>
                <a:spcPct val="130000"/>
              </a:lnSpc>
              <a:spcBef>
                <a:spcPts val="1200"/>
              </a:spcBef>
              <a:spcAft>
                <a:spcPts val="0"/>
              </a:spcAft>
              <a:buNone/>
            </a:pPr>
            <a:r>
              <a:rPr lang="en" sz="1407">
                <a:solidFill>
                  <a:srgbClr val="38761D"/>
                </a:solidFill>
                <a:latin typeface="Lato"/>
                <a:ea typeface="Lato"/>
                <a:cs typeface="Lato"/>
                <a:sym typeface="Lato"/>
              </a:rPr>
              <a:t>We aim to analyse WhatsApp chats to generate insights about the activity in group chats or 1:1 chats. The user is anyone who would like to create a clean dataframe from a WhatsApp text file or see information like the number of messages, participant activities, sentiment of the chat and various visualizations that help understand what is going on in the chat file. </a:t>
            </a:r>
            <a:endParaRPr sz="1407">
              <a:solidFill>
                <a:srgbClr val="38761D"/>
              </a:solidFill>
              <a:latin typeface="Lato"/>
              <a:ea typeface="Lato"/>
              <a:cs typeface="Lato"/>
              <a:sym typeface="Lato"/>
            </a:endParaRPr>
          </a:p>
          <a:p>
            <a:pPr indent="0" lvl="0" marL="0" rtl="0" algn="l">
              <a:lnSpc>
                <a:spcPct val="130000"/>
              </a:lnSpc>
              <a:spcBef>
                <a:spcPts val="1200"/>
              </a:spcBef>
              <a:spcAft>
                <a:spcPts val="0"/>
              </a:spcAft>
              <a:buNone/>
            </a:pPr>
            <a:r>
              <a:t/>
            </a:r>
            <a:endParaRPr sz="1407">
              <a:solidFill>
                <a:srgbClr val="38761D"/>
              </a:solidFill>
              <a:latin typeface="Lato"/>
              <a:ea typeface="Lato"/>
              <a:cs typeface="Lato"/>
              <a:sym typeface="Lato"/>
            </a:endParaRPr>
          </a:p>
          <a:p>
            <a:pPr indent="0" lvl="0" marL="0" rtl="0" algn="l">
              <a:lnSpc>
                <a:spcPct val="130000"/>
              </a:lnSpc>
              <a:spcBef>
                <a:spcPts val="1200"/>
              </a:spcBef>
              <a:spcAft>
                <a:spcPts val="1200"/>
              </a:spcAft>
              <a:buNone/>
            </a:pPr>
            <a:r>
              <a:t/>
            </a:r>
            <a:endParaRPr sz="1407">
              <a:solidFill>
                <a:srgbClr val="38761D"/>
              </a:solidFill>
              <a:latin typeface="Lato"/>
              <a:ea typeface="Lato"/>
              <a:cs typeface="Lato"/>
              <a:sym typeface="Lato"/>
            </a:endParaRPr>
          </a:p>
        </p:txBody>
      </p:sp>
      <p:sp>
        <p:nvSpPr>
          <p:cNvPr id="285" name="Google Shape;285;p14"/>
          <p:cNvSpPr txBox="1"/>
          <p:nvPr/>
        </p:nvSpPr>
        <p:spPr>
          <a:xfrm>
            <a:off x="1331600" y="384450"/>
            <a:ext cx="6021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Nunito"/>
                <a:ea typeface="Nunito"/>
                <a:cs typeface="Nunito"/>
                <a:sym typeface="Nunito"/>
              </a:rPr>
              <a:t>WhatsApp Chat Analyser</a:t>
            </a:r>
            <a:endParaRPr sz="1200">
              <a:latin typeface="Nunito"/>
              <a:ea typeface="Nunito"/>
              <a:cs typeface="Nunito"/>
              <a:sym typeface="Nunito"/>
            </a:endParaRPr>
          </a:p>
        </p:txBody>
      </p:sp>
      <p:pic>
        <p:nvPicPr>
          <p:cNvPr id="286" name="Google Shape;286;p14"/>
          <p:cNvPicPr preferRelativeResize="0"/>
          <p:nvPr/>
        </p:nvPicPr>
        <p:blipFill>
          <a:blip r:embed="rId3">
            <a:alphaModFix/>
          </a:blip>
          <a:stretch>
            <a:fillRect/>
          </a:stretch>
        </p:blipFill>
        <p:spPr>
          <a:xfrm>
            <a:off x="5871458" y="598575"/>
            <a:ext cx="2060291" cy="9993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5" name="Shape 565"/>
        <p:cNvGrpSpPr/>
        <p:nvPr/>
      </p:nvGrpSpPr>
      <p:grpSpPr>
        <a:xfrm>
          <a:off x="0" y="0"/>
          <a:ext cx="0" cy="0"/>
          <a:chOff x="0" y="0"/>
          <a:chExt cx="0" cy="0"/>
        </a:xfrm>
      </p:grpSpPr>
      <p:sp>
        <p:nvSpPr>
          <p:cNvPr id="566" name="Google Shape;566;p32"/>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Thank you</a:t>
            </a:r>
            <a:endParaRPr/>
          </a:p>
        </p:txBody>
      </p:sp>
      <p:sp>
        <p:nvSpPr>
          <p:cNvPr id="567" name="Google Shape;567;p32"/>
          <p:cNvSpPr txBox="1"/>
          <p:nvPr/>
        </p:nvSpPr>
        <p:spPr>
          <a:xfrm>
            <a:off x="1350225" y="378687"/>
            <a:ext cx="1717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a:ea typeface="Nunito"/>
                <a:cs typeface="Nunito"/>
                <a:sym typeface="Nunito"/>
              </a:rPr>
              <a:t>…….</a:t>
            </a:r>
            <a:endParaRPr>
              <a:latin typeface="Nunito"/>
              <a:ea typeface="Nunito"/>
              <a:cs typeface="Nunito"/>
              <a:sym typeface="Nunito"/>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1" name="Shape 571"/>
        <p:cNvGrpSpPr/>
        <p:nvPr/>
      </p:nvGrpSpPr>
      <p:grpSpPr>
        <a:xfrm>
          <a:off x="0" y="0"/>
          <a:ext cx="0" cy="0"/>
          <a:chOff x="0" y="0"/>
          <a:chExt cx="0" cy="0"/>
        </a:xfrm>
      </p:grpSpPr>
      <p:sp>
        <p:nvSpPr>
          <p:cNvPr id="572" name="Google Shape;572;p33"/>
          <p:cNvSpPr txBox="1"/>
          <p:nvPr/>
        </p:nvSpPr>
        <p:spPr>
          <a:xfrm>
            <a:off x="876425" y="3080175"/>
            <a:ext cx="2040300" cy="400200"/>
          </a:xfrm>
          <a:prstGeom prst="rect">
            <a:avLst/>
          </a:prstGeom>
          <a:noFill/>
          <a:ln cap="flat" cmpd="sng" w="9525">
            <a:solidFill>
              <a:srgbClr val="999999"/>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Nunito"/>
                <a:ea typeface="Nunito"/>
                <a:cs typeface="Nunito"/>
                <a:sym typeface="Nunito"/>
              </a:rPr>
              <a:t>Visualization</a:t>
            </a:r>
            <a:endParaRPr>
              <a:latin typeface="Nunito"/>
              <a:ea typeface="Nunito"/>
              <a:cs typeface="Nunito"/>
              <a:sym typeface="Nunito"/>
            </a:endParaRPr>
          </a:p>
        </p:txBody>
      </p:sp>
      <p:sp>
        <p:nvSpPr>
          <p:cNvPr id="573" name="Google Shape;573;p33"/>
          <p:cNvSpPr txBox="1"/>
          <p:nvPr/>
        </p:nvSpPr>
        <p:spPr>
          <a:xfrm>
            <a:off x="5348275" y="600650"/>
            <a:ext cx="2040300" cy="400200"/>
          </a:xfrm>
          <a:prstGeom prst="rect">
            <a:avLst/>
          </a:prstGeom>
          <a:noFill/>
          <a:ln cap="flat" cmpd="sng" w="9525">
            <a:solidFill>
              <a:srgbClr val="B7B7B7"/>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Nunito"/>
                <a:ea typeface="Nunito"/>
                <a:cs typeface="Nunito"/>
                <a:sym typeface="Nunito"/>
              </a:rPr>
              <a:t>Statistics</a:t>
            </a:r>
            <a:endParaRPr>
              <a:latin typeface="Nunito"/>
              <a:ea typeface="Nunito"/>
              <a:cs typeface="Nunito"/>
              <a:sym typeface="Nunito"/>
            </a:endParaRPr>
          </a:p>
        </p:txBody>
      </p:sp>
      <p:pic>
        <p:nvPicPr>
          <p:cNvPr id="574" name="Google Shape;574;p33"/>
          <p:cNvPicPr preferRelativeResize="0"/>
          <p:nvPr/>
        </p:nvPicPr>
        <p:blipFill rotWithShape="1">
          <a:blip r:embed="rId3">
            <a:alphaModFix/>
          </a:blip>
          <a:srcRect b="0" l="4529" r="15872" t="2391"/>
          <a:stretch/>
        </p:blipFill>
        <p:spPr>
          <a:xfrm>
            <a:off x="2370787" y="3610675"/>
            <a:ext cx="1180910" cy="1179201"/>
          </a:xfrm>
          <a:prstGeom prst="rect">
            <a:avLst/>
          </a:prstGeom>
          <a:noFill/>
          <a:ln>
            <a:noFill/>
          </a:ln>
        </p:spPr>
      </p:pic>
      <p:pic>
        <p:nvPicPr>
          <p:cNvPr id="575" name="Google Shape;575;p33"/>
          <p:cNvPicPr preferRelativeResize="0"/>
          <p:nvPr/>
        </p:nvPicPr>
        <p:blipFill rotWithShape="1">
          <a:blip r:embed="rId4">
            <a:alphaModFix/>
          </a:blip>
          <a:srcRect b="4997" l="9989" r="7929" t="0"/>
          <a:stretch/>
        </p:blipFill>
        <p:spPr>
          <a:xfrm>
            <a:off x="490500" y="3630500"/>
            <a:ext cx="1850601" cy="1179201"/>
          </a:xfrm>
          <a:prstGeom prst="rect">
            <a:avLst/>
          </a:prstGeom>
          <a:noFill/>
          <a:ln>
            <a:noFill/>
          </a:ln>
        </p:spPr>
      </p:pic>
      <p:sp>
        <p:nvSpPr>
          <p:cNvPr id="576" name="Google Shape;576;p33"/>
          <p:cNvSpPr/>
          <p:nvPr/>
        </p:nvSpPr>
        <p:spPr>
          <a:xfrm>
            <a:off x="374700" y="292950"/>
            <a:ext cx="1137600" cy="12735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33"/>
          <p:cNvSpPr txBox="1"/>
          <p:nvPr/>
        </p:nvSpPr>
        <p:spPr>
          <a:xfrm>
            <a:off x="876425" y="600650"/>
            <a:ext cx="2040300" cy="400200"/>
          </a:xfrm>
          <a:prstGeom prst="rect">
            <a:avLst/>
          </a:prstGeom>
          <a:noFill/>
          <a:ln cap="flat" cmpd="sng" w="9525">
            <a:solidFill>
              <a:srgbClr val="B7B7B7"/>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Nunito"/>
                <a:ea typeface="Nunito"/>
                <a:cs typeface="Nunito"/>
                <a:sym typeface="Nunito"/>
              </a:rPr>
              <a:t>Data Cleaning</a:t>
            </a:r>
            <a:endParaRPr>
              <a:latin typeface="Nunito"/>
              <a:ea typeface="Nunito"/>
              <a:cs typeface="Nunito"/>
              <a:sym typeface="Nunito"/>
            </a:endParaRPr>
          </a:p>
        </p:txBody>
      </p:sp>
      <p:pic>
        <p:nvPicPr>
          <p:cNvPr id="578" name="Google Shape;578;p33"/>
          <p:cNvPicPr preferRelativeResize="0"/>
          <p:nvPr/>
        </p:nvPicPr>
        <p:blipFill rotWithShape="1">
          <a:blip r:embed="rId5">
            <a:alphaModFix/>
          </a:blip>
          <a:srcRect b="0" l="10842" r="1507" t="0"/>
          <a:stretch/>
        </p:blipFill>
        <p:spPr>
          <a:xfrm>
            <a:off x="374700" y="1000850"/>
            <a:ext cx="3964925" cy="1351500"/>
          </a:xfrm>
          <a:prstGeom prst="rect">
            <a:avLst/>
          </a:prstGeom>
          <a:noFill/>
          <a:ln>
            <a:noFill/>
          </a:ln>
        </p:spPr>
      </p:pic>
      <p:pic>
        <p:nvPicPr>
          <p:cNvPr id="579" name="Google Shape;579;p33"/>
          <p:cNvPicPr preferRelativeResize="0"/>
          <p:nvPr/>
        </p:nvPicPr>
        <p:blipFill rotWithShape="1">
          <a:blip r:embed="rId6">
            <a:alphaModFix/>
          </a:blip>
          <a:srcRect b="21396" l="4126" r="9172" t="0"/>
          <a:stretch/>
        </p:blipFill>
        <p:spPr>
          <a:xfrm>
            <a:off x="5239562" y="1082600"/>
            <a:ext cx="2040300" cy="1203875"/>
          </a:xfrm>
          <a:prstGeom prst="rect">
            <a:avLst/>
          </a:prstGeom>
          <a:noFill/>
          <a:ln>
            <a:noFill/>
          </a:ln>
        </p:spPr>
      </p:pic>
      <p:pic>
        <p:nvPicPr>
          <p:cNvPr id="580" name="Google Shape;580;p33"/>
          <p:cNvPicPr preferRelativeResize="0"/>
          <p:nvPr/>
        </p:nvPicPr>
        <p:blipFill rotWithShape="1">
          <a:blip r:embed="rId7">
            <a:alphaModFix/>
          </a:blip>
          <a:srcRect b="0" l="0" r="0" t="7749"/>
          <a:stretch/>
        </p:blipFill>
        <p:spPr>
          <a:xfrm>
            <a:off x="5299150" y="3480374"/>
            <a:ext cx="2138600" cy="1273500"/>
          </a:xfrm>
          <a:prstGeom prst="rect">
            <a:avLst/>
          </a:prstGeom>
          <a:noFill/>
          <a:ln>
            <a:noFill/>
          </a:ln>
        </p:spPr>
      </p:pic>
      <p:sp>
        <p:nvSpPr>
          <p:cNvPr id="581" name="Google Shape;581;p33"/>
          <p:cNvSpPr txBox="1"/>
          <p:nvPr/>
        </p:nvSpPr>
        <p:spPr>
          <a:xfrm>
            <a:off x="5348300" y="2991600"/>
            <a:ext cx="2040300" cy="400200"/>
          </a:xfrm>
          <a:prstGeom prst="rect">
            <a:avLst/>
          </a:prstGeom>
          <a:noFill/>
          <a:ln cap="flat" cmpd="sng" w="9525">
            <a:solidFill>
              <a:srgbClr val="999999"/>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Nunito"/>
                <a:ea typeface="Nunito"/>
                <a:cs typeface="Nunito"/>
                <a:sym typeface="Nunito"/>
              </a:rPr>
              <a:t>Sentiment Analysis</a:t>
            </a:r>
            <a:endParaRPr>
              <a:latin typeface="Nunito"/>
              <a:ea typeface="Nunito"/>
              <a:cs typeface="Nunito"/>
              <a:sym typeface="Nuni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15"/>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Project Overview</a:t>
            </a:r>
            <a:endParaRPr/>
          </a:p>
        </p:txBody>
      </p:sp>
      <p:sp>
        <p:nvSpPr>
          <p:cNvPr id="292" name="Google Shape;292;p15"/>
          <p:cNvSpPr txBox="1"/>
          <p:nvPr>
            <p:ph idx="1" type="body"/>
          </p:nvPr>
        </p:nvSpPr>
        <p:spPr>
          <a:xfrm>
            <a:off x="1303800" y="1300750"/>
            <a:ext cx="7030500" cy="892800"/>
          </a:xfrm>
          <a:prstGeom prst="rect">
            <a:avLst/>
          </a:prstGeom>
        </p:spPr>
        <p:txBody>
          <a:bodyPr anchorCtr="0" anchor="t" bIns="91425" lIns="91425" spcFirstLastPara="1" rIns="91425" wrap="square" tIns="91425">
            <a:noAutofit/>
          </a:bodyPr>
          <a:lstStyle/>
          <a:p>
            <a:pPr indent="-311626" lvl="0" marL="457200" rtl="0" algn="l">
              <a:lnSpc>
                <a:spcPct val="130000"/>
              </a:lnSpc>
              <a:spcBef>
                <a:spcPts val="0"/>
              </a:spcBef>
              <a:spcAft>
                <a:spcPts val="0"/>
              </a:spcAft>
              <a:buClr>
                <a:srgbClr val="38761D"/>
              </a:buClr>
              <a:buSzPts val="1308"/>
              <a:buFont typeface="Lato"/>
              <a:buChar char="●"/>
            </a:pPr>
            <a:r>
              <a:rPr lang="en" sz="1307">
                <a:solidFill>
                  <a:srgbClr val="38761D"/>
                </a:solidFill>
                <a:latin typeface="Lato"/>
                <a:ea typeface="Lato"/>
                <a:cs typeface="Lato"/>
                <a:sym typeface="Lato"/>
              </a:rPr>
              <a:t>Most commonly used mode of communication</a:t>
            </a:r>
            <a:endParaRPr sz="1307">
              <a:solidFill>
                <a:srgbClr val="38761D"/>
              </a:solidFill>
              <a:latin typeface="Lato"/>
              <a:ea typeface="Lato"/>
              <a:cs typeface="Lato"/>
              <a:sym typeface="Lato"/>
            </a:endParaRPr>
          </a:p>
          <a:p>
            <a:pPr indent="-311626" lvl="0" marL="457200" rtl="0" algn="l">
              <a:lnSpc>
                <a:spcPct val="130000"/>
              </a:lnSpc>
              <a:spcBef>
                <a:spcPts val="0"/>
              </a:spcBef>
              <a:spcAft>
                <a:spcPts val="0"/>
              </a:spcAft>
              <a:buClr>
                <a:srgbClr val="38761D"/>
              </a:buClr>
              <a:buSzPts val="1308"/>
              <a:buFont typeface="Lato"/>
              <a:buChar char="●"/>
            </a:pPr>
            <a:r>
              <a:rPr lang="en" sz="1307">
                <a:solidFill>
                  <a:srgbClr val="38761D"/>
                </a:solidFill>
                <a:latin typeface="Lato"/>
                <a:ea typeface="Lato"/>
                <a:cs typeface="Lato"/>
                <a:sym typeface="Lato"/>
              </a:rPr>
              <a:t>Includes text, emojis, images, gifs, audio messages</a:t>
            </a:r>
            <a:endParaRPr sz="1307">
              <a:solidFill>
                <a:srgbClr val="38761D"/>
              </a:solidFill>
              <a:latin typeface="Lato"/>
              <a:ea typeface="Lato"/>
              <a:cs typeface="Lato"/>
              <a:sym typeface="Lato"/>
            </a:endParaRPr>
          </a:p>
          <a:p>
            <a:pPr indent="-311626" lvl="0" marL="457200" rtl="0" algn="l">
              <a:lnSpc>
                <a:spcPct val="130000"/>
              </a:lnSpc>
              <a:spcBef>
                <a:spcPts val="0"/>
              </a:spcBef>
              <a:spcAft>
                <a:spcPts val="0"/>
              </a:spcAft>
              <a:buClr>
                <a:srgbClr val="38761D"/>
              </a:buClr>
              <a:buSzPts val="1308"/>
              <a:buFont typeface="Lato"/>
              <a:buChar char="●"/>
            </a:pPr>
            <a:r>
              <a:rPr lang="en" sz="1307">
                <a:solidFill>
                  <a:srgbClr val="38761D"/>
                </a:solidFill>
                <a:latin typeface="Lato"/>
                <a:ea typeface="Lato"/>
                <a:cs typeface="Lato"/>
                <a:sym typeface="Lato"/>
              </a:rPr>
              <a:t>Perform cleaning, visualization, and sentiment analysis on the input chat</a:t>
            </a:r>
            <a:endParaRPr sz="1307">
              <a:solidFill>
                <a:srgbClr val="38761D"/>
              </a:solidFill>
              <a:latin typeface="Lato"/>
              <a:ea typeface="Lato"/>
              <a:cs typeface="Lato"/>
              <a:sym typeface="Lato"/>
            </a:endParaRPr>
          </a:p>
          <a:p>
            <a:pPr indent="0" lvl="0" marL="457200" rtl="0" algn="l">
              <a:lnSpc>
                <a:spcPct val="130000"/>
              </a:lnSpc>
              <a:spcBef>
                <a:spcPts val="1200"/>
              </a:spcBef>
              <a:spcAft>
                <a:spcPts val="1200"/>
              </a:spcAft>
              <a:buSzPts val="852"/>
              <a:buNone/>
            </a:pPr>
            <a:r>
              <a:t/>
            </a:r>
            <a:endParaRPr sz="1207">
              <a:solidFill>
                <a:srgbClr val="38761D"/>
              </a:solidFill>
            </a:endParaRPr>
          </a:p>
        </p:txBody>
      </p:sp>
      <p:sp>
        <p:nvSpPr>
          <p:cNvPr id="293" name="Google Shape;293;p15"/>
          <p:cNvSpPr txBox="1"/>
          <p:nvPr/>
        </p:nvSpPr>
        <p:spPr>
          <a:xfrm>
            <a:off x="1331600" y="384450"/>
            <a:ext cx="6021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Nunito"/>
                <a:ea typeface="Nunito"/>
                <a:cs typeface="Nunito"/>
                <a:sym typeface="Nunito"/>
              </a:rPr>
              <a:t>WhatsApp Chat Analyser</a:t>
            </a:r>
            <a:endParaRPr sz="1200">
              <a:latin typeface="Nunito"/>
              <a:ea typeface="Nunito"/>
              <a:cs typeface="Nunito"/>
              <a:sym typeface="Nunito"/>
            </a:endParaRPr>
          </a:p>
        </p:txBody>
      </p:sp>
      <p:sp>
        <p:nvSpPr>
          <p:cNvPr id="294" name="Google Shape;294;p15"/>
          <p:cNvSpPr txBox="1"/>
          <p:nvPr/>
        </p:nvSpPr>
        <p:spPr>
          <a:xfrm>
            <a:off x="1130725" y="2584500"/>
            <a:ext cx="1462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u="sng">
                <a:latin typeface="Nunito"/>
                <a:ea typeface="Nunito"/>
                <a:cs typeface="Nunito"/>
                <a:sym typeface="Nunito"/>
              </a:rPr>
              <a:t>Text Sample</a:t>
            </a:r>
            <a:endParaRPr u="sng">
              <a:latin typeface="Nunito"/>
              <a:ea typeface="Nunito"/>
              <a:cs typeface="Nunito"/>
              <a:sym typeface="Nunito"/>
            </a:endParaRPr>
          </a:p>
        </p:txBody>
      </p:sp>
      <p:sp>
        <p:nvSpPr>
          <p:cNvPr id="295" name="Google Shape;295;p15"/>
          <p:cNvSpPr txBox="1"/>
          <p:nvPr/>
        </p:nvSpPr>
        <p:spPr>
          <a:xfrm>
            <a:off x="3315025" y="2143050"/>
            <a:ext cx="1462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u="sng">
                <a:latin typeface="Nunito"/>
                <a:ea typeface="Nunito"/>
                <a:cs typeface="Nunito"/>
                <a:sym typeface="Nunito"/>
              </a:rPr>
              <a:t>Emojis</a:t>
            </a:r>
            <a:endParaRPr u="sng">
              <a:latin typeface="Nunito"/>
              <a:ea typeface="Nunito"/>
              <a:cs typeface="Nunito"/>
              <a:sym typeface="Nunito"/>
            </a:endParaRPr>
          </a:p>
        </p:txBody>
      </p:sp>
      <p:sp>
        <p:nvSpPr>
          <p:cNvPr id="296" name="Google Shape;296;p15"/>
          <p:cNvSpPr txBox="1"/>
          <p:nvPr/>
        </p:nvSpPr>
        <p:spPr>
          <a:xfrm>
            <a:off x="5890350" y="2838600"/>
            <a:ext cx="1734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u="sng">
                <a:latin typeface="Nunito"/>
                <a:ea typeface="Nunito"/>
                <a:cs typeface="Nunito"/>
                <a:sym typeface="Nunito"/>
              </a:rPr>
              <a:t>Images/Videos/gifs</a:t>
            </a:r>
            <a:endParaRPr u="sng">
              <a:latin typeface="Nunito"/>
              <a:ea typeface="Nunito"/>
              <a:cs typeface="Nunito"/>
              <a:sym typeface="Nunito"/>
            </a:endParaRPr>
          </a:p>
        </p:txBody>
      </p:sp>
      <p:sp>
        <p:nvSpPr>
          <p:cNvPr id="297" name="Google Shape;297;p15"/>
          <p:cNvSpPr txBox="1"/>
          <p:nvPr/>
        </p:nvSpPr>
        <p:spPr>
          <a:xfrm>
            <a:off x="3315025" y="3693375"/>
            <a:ext cx="1462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u="sng">
                <a:latin typeface="Nunito"/>
                <a:ea typeface="Nunito"/>
                <a:cs typeface="Nunito"/>
                <a:sym typeface="Nunito"/>
              </a:rPr>
              <a:t>Audio message</a:t>
            </a:r>
            <a:endParaRPr u="sng">
              <a:latin typeface="Nunito"/>
              <a:ea typeface="Nunito"/>
              <a:cs typeface="Nunito"/>
              <a:sym typeface="Nunito"/>
            </a:endParaRPr>
          </a:p>
        </p:txBody>
      </p:sp>
      <p:pic>
        <p:nvPicPr>
          <p:cNvPr id="298" name="Google Shape;298;p15"/>
          <p:cNvPicPr preferRelativeResize="0"/>
          <p:nvPr/>
        </p:nvPicPr>
        <p:blipFill rotWithShape="1">
          <a:blip r:embed="rId3">
            <a:alphaModFix/>
          </a:blip>
          <a:srcRect b="27576" l="48426" r="10261" t="26131"/>
          <a:stretch/>
        </p:blipFill>
        <p:spPr>
          <a:xfrm>
            <a:off x="1168550" y="3035250"/>
            <a:ext cx="1317776" cy="771501"/>
          </a:xfrm>
          <a:prstGeom prst="rect">
            <a:avLst/>
          </a:prstGeom>
          <a:noFill/>
          <a:ln>
            <a:noFill/>
          </a:ln>
        </p:spPr>
      </p:pic>
      <p:sp>
        <p:nvSpPr>
          <p:cNvPr id="299" name="Google Shape;299;p15"/>
          <p:cNvSpPr/>
          <p:nvPr/>
        </p:nvSpPr>
        <p:spPr>
          <a:xfrm>
            <a:off x="1037200" y="2984702"/>
            <a:ext cx="484500" cy="2541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15"/>
          <p:cNvSpPr/>
          <p:nvPr/>
        </p:nvSpPr>
        <p:spPr>
          <a:xfrm>
            <a:off x="730505" y="3210678"/>
            <a:ext cx="484500" cy="2541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15"/>
          <p:cNvSpPr/>
          <p:nvPr/>
        </p:nvSpPr>
        <p:spPr>
          <a:xfrm>
            <a:off x="857703" y="3422275"/>
            <a:ext cx="484500" cy="188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15"/>
          <p:cNvSpPr/>
          <p:nvPr/>
        </p:nvSpPr>
        <p:spPr>
          <a:xfrm>
            <a:off x="781515" y="3591678"/>
            <a:ext cx="484500" cy="2541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03" name="Google Shape;303;p15"/>
          <p:cNvPicPr preferRelativeResize="0"/>
          <p:nvPr/>
        </p:nvPicPr>
        <p:blipFill rotWithShape="1">
          <a:blip r:embed="rId4">
            <a:alphaModFix/>
          </a:blip>
          <a:srcRect b="52910" l="32755" r="0" t="0"/>
          <a:stretch/>
        </p:blipFill>
        <p:spPr>
          <a:xfrm>
            <a:off x="3398575" y="2533800"/>
            <a:ext cx="1197376" cy="628849"/>
          </a:xfrm>
          <a:prstGeom prst="rect">
            <a:avLst/>
          </a:prstGeom>
          <a:noFill/>
          <a:ln>
            <a:noFill/>
          </a:ln>
        </p:spPr>
      </p:pic>
      <p:pic>
        <p:nvPicPr>
          <p:cNvPr id="304" name="Google Shape;304;p15"/>
          <p:cNvPicPr preferRelativeResize="0"/>
          <p:nvPr/>
        </p:nvPicPr>
        <p:blipFill rotWithShape="1">
          <a:blip r:embed="rId5">
            <a:alphaModFix/>
          </a:blip>
          <a:srcRect b="0" l="0" r="13636" t="0"/>
          <a:stretch/>
        </p:blipFill>
        <p:spPr>
          <a:xfrm>
            <a:off x="5779250" y="3294375"/>
            <a:ext cx="1974250" cy="1285875"/>
          </a:xfrm>
          <a:prstGeom prst="rect">
            <a:avLst/>
          </a:prstGeom>
          <a:noFill/>
          <a:ln>
            <a:noFill/>
          </a:ln>
        </p:spPr>
      </p:pic>
      <p:pic>
        <p:nvPicPr>
          <p:cNvPr id="305" name="Google Shape;305;p15"/>
          <p:cNvPicPr preferRelativeResize="0"/>
          <p:nvPr/>
        </p:nvPicPr>
        <p:blipFill rotWithShape="1">
          <a:blip r:embed="rId6">
            <a:alphaModFix/>
          </a:blip>
          <a:srcRect b="56663" l="0" r="0" t="22693"/>
          <a:stretch/>
        </p:blipFill>
        <p:spPr>
          <a:xfrm>
            <a:off x="2834438" y="4076100"/>
            <a:ext cx="2325651" cy="8539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16"/>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Project Overview</a:t>
            </a:r>
            <a:endParaRPr/>
          </a:p>
        </p:txBody>
      </p:sp>
      <p:sp>
        <p:nvSpPr>
          <p:cNvPr id="311" name="Google Shape;311;p16"/>
          <p:cNvSpPr txBox="1"/>
          <p:nvPr/>
        </p:nvSpPr>
        <p:spPr>
          <a:xfrm>
            <a:off x="1331600" y="384450"/>
            <a:ext cx="6021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Nunito"/>
                <a:ea typeface="Nunito"/>
                <a:cs typeface="Nunito"/>
                <a:sym typeface="Nunito"/>
              </a:rPr>
              <a:t>WhatsApp Chat Analyser</a:t>
            </a:r>
            <a:endParaRPr sz="1200">
              <a:latin typeface="Nunito"/>
              <a:ea typeface="Nunito"/>
              <a:cs typeface="Nunito"/>
              <a:sym typeface="Nunito"/>
            </a:endParaRPr>
          </a:p>
        </p:txBody>
      </p:sp>
      <p:sp>
        <p:nvSpPr>
          <p:cNvPr id="312" name="Google Shape;312;p16"/>
          <p:cNvSpPr txBox="1"/>
          <p:nvPr/>
        </p:nvSpPr>
        <p:spPr>
          <a:xfrm>
            <a:off x="433600" y="2562650"/>
            <a:ext cx="20403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Nunito"/>
                <a:ea typeface="Nunito"/>
                <a:cs typeface="Nunito"/>
                <a:sym typeface="Nunito"/>
              </a:rPr>
              <a:t>Charts</a:t>
            </a:r>
            <a:endParaRPr>
              <a:latin typeface="Nunito"/>
              <a:ea typeface="Nunito"/>
              <a:cs typeface="Nunito"/>
              <a:sym typeface="Nunito"/>
            </a:endParaRPr>
          </a:p>
        </p:txBody>
      </p:sp>
      <p:sp>
        <p:nvSpPr>
          <p:cNvPr id="313" name="Google Shape;313;p16"/>
          <p:cNvSpPr txBox="1"/>
          <p:nvPr/>
        </p:nvSpPr>
        <p:spPr>
          <a:xfrm>
            <a:off x="3136500" y="2562650"/>
            <a:ext cx="2254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Nunito"/>
                <a:ea typeface="Nunito"/>
                <a:cs typeface="Nunito"/>
                <a:sym typeface="Nunito"/>
              </a:rPr>
              <a:t>Wordcloud</a:t>
            </a:r>
            <a:endParaRPr>
              <a:latin typeface="Nunito"/>
              <a:ea typeface="Nunito"/>
              <a:cs typeface="Nunito"/>
              <a:sym typeface="Nunito"/>
            </a:endParaRPr>
          </a:p>
        </p:txBody>
      </p:sp>
      <p:sp>
        <p:nvSpPr>
          <p:cNvPr id="314" name="Google Shape;314;p16"/>
          <p:cNvSpPr txBox="1"/>
          <p:nvPr/>
        </p:nvSpPr>
        <p:spPr>
          <a:xfrm>
            <a:off x="6210175" y="2562650"/>
            <a:ext cx="2254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Nunito"/>
                <a:ea typeface="Nunito"/>
                <a:cs typeface="Nunito"/>
                <a:sym typeface="Nunito"/>
              </a:rPr>
              <a:t>Statistics</a:t>
            </a:r>
            <a:endParaRPr>
              <a:latin typeface="Nunito"/>
              <a:ea typeface="Nunito"/>
              <a:cs typeface="Nunito"/>
              <a:sym typeface="Nunito"/>
            </a:endParaRPr>
          </a:p>
        </p:txBody>
      </p:sp>
      <p:sp>
        <p:nvSpPr>
          <p:cNvPr id="315" name="Google Shape;315;p16"/>
          <p:cNvSpPr txBox="1"/>
          <p:nvPr>
            <p:ph idx="1" type="body"/>
          </p:nvPr>
        </p:nvSpPr>
        <p:spPr>
          <a:xfrm>
            <a:off x="1303800" y="1300750"/>
            <a:ext cx="7030500" cy="892800"/>
          </a:xfrm>
          <a:prstGeom prst="rect">
            <a:avLst/>
          </a:prstGeom>
        </p:spPr>
        <p:txBody>
          <a:bodyPr anchorCtr="0" anchor="t" bIns="91425" lIns="91425" spcFirstLastPara="1" rIns="91425" wrap="square" tIns="91425">
            <a:noAutofit/>
          </a:bodyPr>
          <a:lstStyle/>
          <a:p>
            <a:pPr indent="-311626" lvl="0" marL="457200" rtl="0" algn="l">
              <a:lnSpc>
                <a:spcPct val="130000"/>
              </a:lnSpc>
              <a:spcBef>
                <a:spcPts val="0"/>
              </a:spcBef>
              <a:spcAft>
                <a:spcPts val="0"/>
              </a:spcAft>
              <a:buClr>
                <a:srgbClr val="38761D"/>
              </a:buClr>
              <a:buSzPts val="1308"/>
              <a:buFont typeface="Lato"/>
              <a:buChar char="●"/>
            </a:pPr>
            <a:r>
              <a:rPr lang="en" sz="1307">
                <a:solidFill>
                  <a:srgbClr val="38761D"/>
                </a:solidFill>
                <a:latin typeface="Lato"/>
                <a:ea typeface="Lato"/>
                <a:cs typeface="Lato"/>
                <a:sym typeface="Lato"/>
              </a:rPr>
              <a:t>Most commonly used mode of communication</a:t>
            </a:r>
            <a:endParaRPr sz="1307">
              <a:solidFill>
                <a:srgbClr val="38761D"/>
              </a:solidFill>
              <a:latin typeface="Lato"/>
              <a:ea typeface="Lato"/>
              <a:cs typeface="Lato"/>
              <a:sym typeface="Lato"/>
            </a:endParaRPr>
          </a:p>
          <a:p>
            <a:pPr indent="-311626" lvl="0" marL="457200" rtl="0" algn="l">
              <a:lnSpc>
                <a:spcPct val="130000"/>
              </a:lnSpc>
              <a:spcBef>
                <a:spcPts val="0"/>
              </a:spcBef>
              <a:spcAft>
                <a:spcPts val="0"/>
              </a:spcAft>
              <a:buClr>
                <a:srgbClr val="38761D"/>
              </a:buClr>
              <a:buSzPts val="1308"/>
              <a:buFont typeface="Lato"/>
              <a:buChar char="●"/>
            </a:pPr>
            <a:r>
              <a:rPr lang="en" sz="1307">
                <a:solidFill>
                  <a:srgbClr val="38761D"/>
                </a:solidFill>
                <a:latin typeface="Lato"/>
                <a:ea typeface="Lato"/>
                <a:cs typeface="Lato"/>
                <a:sym typeface="Lato"/>
              </a:rPr>
              <a:t>Includes text, emojis, images, gifs, audio messages</a:t>
            </a:r>
            <a:endParaRPr sz="1307">
              <a:solidFill>
                <a:srgbClr val="38761D"/>
              </a:solidFill>
              <a:latin typeface="Lato"/>
              <a:ea typeface="Lato"/>
              <a:cs typeface="Lato"/>
              <a:sym typeface="Lato"/>
            </a:endParaRPr>
          </a:p>
          <a:p>
            <a:pPr indent="-311626" lvl="0" marL="457200" rtl="0" algn="l">
              <a:lnSpc>
                <a:spcPct val="130000"/>
              </a:lnSpc>
              <a:spcBef>
                <a:spcPts val="0"/>
              </a:spcBef>
              <a:spcAft>
                <a:spcPts val="0"/>
              </a:spcAft>
              <a:buClr>
                <a:srgbClr val="38761D"/>
              </a:buClr>
              <a:buSzPts val="1308"/>
              <a:buFont typeface="Lato"/>
              <a:buChar char="●"/>
            </a:pPr>
            <a:r>
              <a:rPr lang="en" sz="1307">
                <a:solidFill>
                  <a:srgbClr val="38761D"/>
                </a:solidFill>
                <a:latin typeface="Lato"/>
                <a:ea typeface="Lato"/>
                <a:cs typeface="Lato"/>
                <a:sym typeface="Lato"/>
              </a:rPr>
              <a:t>Perform cleaning, visualization, and sentiment analysis on the input chat</a:t>
            </a:r>
            <a:endParaRPr sz="1307">
              <a:solidFill>
                <a:srgbClr val="38761D"/>
              </a:solidFill>
              <a:latin typeface="Lato"/>
              <a:ea typeface="Lato"/>
              <a:cs typeface="Lato"/>
              <a:sym typeface="Lato"/>
            </a:endParaRPr>
          </a:p>
          <a:p>
            <a:pPr indent="-311626" lvl="0" marL="457200" rtl="0" algn="l">
              <a:lnSpc>
                <a:spcPct val="130000"/>
              </a:lnSpc>
              <a:spcBef>
                <a:spcPts val="0"/>
              </a:spcBef>
              <a:spcAft>
                <a:spcPts val="0"/>
              </a:spcAft>
              <a:buClr>
                <a:srgbClr val="38761D"/>
              </a:buClr>
              <a:buSzPts val="1308"/>
              <a:buFont typeface="Lato"/>
              <a:buChar char="●"/>
            </a:pPr>
            <a:r>
              <a:rPr lang="en" sz="1307">
                <a:solidFill>
                  <a:srgbClr val="38761D"/>
                </a:solidFill>
                <a:latin typeface="Lato"/>
                <a:ea typeface="Lato"/>
                <a:cs typeface="Lato"/>
                <a:sym typeface="Lato"/>
              </a:rPr>
              <a:t>Analysing WhatsApp Chat examples:</a:t>
            </a:r>
            <a:endParaRPr sz="1307">
              <a:solidFill>
                <a:srgbClr val="38761D"/>
              </a:solidFill>
              <a:latin typeface="Lato"/>
              <a:ea typeface="Lato"/>
              <a:cs typeface="Lato"/>
              <a:sym typeface="Lato"/>
            </a:endParaRPr>
          </a:p>
          <a:p>
            <a:pPr indent="0" lvl="0" marL="457200" rtl="0" algn="l">
              <a:lnSpc>
                <a:spcPct val="130000"/>
              </a:lnSpc>
              <a:spcBef>
                <a:spcPts val="1200"/>
              </a:spcBef>
              <a:spcAft>
                <a:spcPts val="1200"/>
              </a:spcAft>
              <a:buSzPts val="852"/>
              <a:buNone/>
            </a:pPr>
            <a:r>
              <a:t/>
            </a:r>
            <a:endParaRPr sz="1207">
              <a:solidFill>
                <a:srgbClr val="38761D"/>
              </a:solidFill>
            </a:endParaRPr>
          </a:p>
        </p:txBody>
      </p:sp>
      <p:pic>
        <p:nvPicPr>
          <p:cNvPr id="316" name="Google Shape;316;p16"/>
          <p:cNvPicPr preferRelativeResize="0"/>
          <p:nvPr/>
        </p:nvPicPr>
        <p:blipFill>
          <a:blip r:embed="rId3">
            <a:alphaModFix/>
          </a:blip>
          <a:stretch>
            <a:fillRect/>
          </a:stretch>
        </p:blipFill>
        <p:spPr>
          <a:xfrm>
            <a:off x="3365550" y="3072425"/>
            <a:ext cx="2105376" cy="1714375"/>
          </a:xfrm>
          <a:prstGeom prst="rect">
            <a:avLst/>
          </a:prstGeom>
          <a:noFill/>
          <a:ln>
            <a:noFill/>
          </a:ln>
        </p:spPr>
      </p:pic>
      <p:pic>
        <p:nvPicPr>
          <p:cNvPr id="317" name="Google Shape;317;p16"/>
          <p:cNvPicPr preferRelativeResize="0"/>
          <p:nvPr/>
        </p:nvPicPr>
        <p:blipFill>
          <a:blip r:embed="rId4">
            <a:alphaModFix/>
          </a:blip>
          <a:stretch>
            <a:fillRect/>
          </a:stretch>
        </p:blipFill>
        <p:spPr>
          <a:xfrm>
            <a:off x="322704" y="3110812"/>
            <a:ext cx="2974647" cy="1637599"/>
          </a:xfrm>
          <a:prstGeom prst="rect">
            <a:avLst/>
          </a:prstGeom>
          <a:noFill/>
          <a:ln>
            <a:noFill/>
          </a:ln>
        </p:spPr>
      </p:pic>
      <p:pic>
        <p:nvPicPr>
          <p:cNvPr id="318" name="Google Shape;318;p16"/>
          <p:cNvPicPr preferRelativeResize="0"/>
          <p:nvPr/>
        </p:nvPicPr>
        <p:blipFill rotWithShape="1">
          <a:blip r:embed="rId5">
            <a:alphaModFix/>
          </a:blip>
          <a:srcRect b="21396" l="4128" r="6903" t="0"/>
          <a:stretch/>
        </p:blipFill>
        <p:spPr>
          <a:xfrm>
            <a:off x="6080225" y="2966650"/>
            <a:ext cx="2738899" cy="17817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17"/>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Data Description</a:t>
            </a:r>
            <a:endParaRPr/>
          </a:p>
        </p:txBody>
      </p:sp>
      <p:sp>
        <p:nvSpPr>
          <p:cNvPr id="324" name="Google Shape;324;p17"/>
          <p:cNvSpPr txBox="1"/>
          <p:nvPr>
            <p:ph idx="1" type="body"/>
          </p:nvPr>
        </p:nvSpPr>
        <p:spPr>
          <a:xfrm>
            <a:off x="1303800" y="1300750"/>
            <a:ext cx="6475200" cy="637500"/>
          </a:xfrm>
          <a:prstGeom prst="rect">
            <a:avLst/>
          </a:prstGeom>
        </p:spPr>
        <p:txBody>
          <a:bodyPr anchorCtr="0" anchor="t" bIns="91425" lIns="91425" spcFirstLastPara="1" rIns="91425" wrap="square" tIns="91425">
            <a:noAutofit/>
          </a:bodyPr>
          <a:lstStyle/>
          <a:p>
            <a:pPr indent="-305276" lvl="0" marL="457200" rtl="0" algn="l">
              <a:lnSpc>
                <a:spcPct val="130000"/>
              </a:lnSpc>
              <a:spcBef>
                <a:spcPts val="0"/>
              </a:spcBef>
              <a:spcAft>
                <a:spcPts val="0"/>
              </a:spcAft>
              <a:buClr>
                <a:srgbClr val="38761D"/>
              </a:buClr>
              <a:buSzPts val="1208"/>
              <a:buChar char="●"/>
            </a:pPr>
            <a:r>
              <a:rPr lang="en" sz="1207">
                <a:solidFill>
                  <a:srgbClr val="38761D"/>
                </a:solidFill>
              </a:rPr>
              <a:t>Format: WhatsApp chat </a:t>
            </a:r>
            <a:r>
              <a:rPr lang="en" sz="1207">
                <a:solidFill>
                  <a:srgbClr val="38761D"/>
                </a:solidFill>
              </a:rPr>
              <a:t>exported as</a:t>
            </a:r>
            <a:r>
              <a:rPr lang="en" sz="1207">
                <a:solidFill>
                  <a:srgbClr val="38761D"/>
                </a:solidFill>
              </a:rPr>
              <a:t> .txt file</a:t>
            </a:r>
            <a:endParaRPr sz="1207">
              <a:solidFill>
                <a:srgbClr val="38761D"/>
              </a:solidFill>
            </a:endParaRPr>
          </a:p>
          <a:p>
            <a:pPr indent="0" lvl="0" marL="457200" rtl="0" algn="l">
              <a:lnSpc>
                <a:spcPct val="130000"/>
              </a:lnSpc>
              <a:spcBef>
                <a:spcPts val="1200"/>
              </a:spcBef>
              <a:spcAft>
                <a:spcPts val="1200"/>
              </a:spcAft>
              <a:buNone/>
            </a:pPr>
            <a:r>
              <a:t/>
            </a:r>
            <a:endParaRPr sz="1207">
              <a:solidFill>
                <a:srgbClr val="38761D"/>
              </a:solidFill>
            </a:endParaRPr>
          </a:p>
        </p:txBody>
      </p:sp>
      <p:sp>
        <p:nvSpPr>
          <p:cNvPr id="325" name="Google Shape;325;p17"/>
          <p:cNvSpPr txBox="1"/>
          <p:nvPr/>
        </p:nvSpPr>
        <p:spPr>
          <a:xfrm>
            <a:off x="1331600" y="384450"/>
            <a:ext cx="6021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Nunito"/>
                <a:ea typeface="Nunito"/>
                <a:cs typeface="Nunito"/>
                <a:sym typeface="Nunito"/>
              </a:rPr>
              <a:t>WhatsApp Chat Analyser</a:t>
            </a:r>
            <a:endParaRPr sz="1200">
              <a:latin typeface="Nunito"/>
              <a:ea typeface="Nunito"/>
              <a:cs typeface="Nunito"/>
              <a:sym typeface="Nunito"/>
            </a:endParaRPr>
          </a:p>
        </p:txBody>
      </p:sp>
      <p:pic>
        <p:nvPicPr>
          <p:cNvPr id="326" name="Google Shape;326;p17"/>
          <p:cNvPicPr preferRelativeResize="0"/>
          <p:nvPr/>
        </p:nvPicPr>
        <p:blipFill rotWithShape="1">
          <a:blip r:embed="rId3">
            <a:alphaModFix/>
          </a:blip>
          <a:srcRect b="5882" l="3947" r="0" t="0"/>
          <a:stretch/>
        </p:blipFill>
        <p:spPr>
          <a:xfrm>
            <a:off x="578100" y="1810100"/>
            <a:ext cx="7673974" cy="2729774"/>
          </a:xfrm>
          <a:prstGeom prst="rect">
            <a:avLst/>
          </a:prstGeom>
          <a:noFill/>
          <a:ln>
            <a:noFill/>
          </a:ln>
        </p:spPr>
      </p:pic>
      <p:sp>
        <p:nvSpPr>
          <p:cNvPr id="327" name="Google Shape;327;p17"/>
          <p:cNvSpPr/>
          <p:nvPr/>
        </p:nvSpPr>
        <p:spPr>
          <a:xfrm>
            <a:off x="2210750" y="1887375"/>
            <a:ext cx="1206900" cy="1104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rgbClr val="434343"/>
                </a:solidFill>
              </a:rPr>
              <a:t>User1_masked</a:t>
            </a:r>
            <a:endParaRPr sz="1000">
              <a:solidFill>
                <a:srgbClr val="434343"/>
              </a:solidFill>
            </a:endParaRPr>
          </a:p>
        </p:txBody>
      </p:sp>
      <p:sp>
        <p:nvSpPr>
          <p:cNvPr id="328" name="Google Shape;328;p17"/>
          <p:cNvSpPr/>
          <p:nvPr/>
        </p:nvSpPr>
        <p:spPr>
          <a:xfrm>
            <a:off x="2210750" y="2700070"/>
            <a:ext cx="1130700" cy="1104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rgbClr val="434343"/>
                </a:solidFill>
              </a:rPr>
              <a:t>User2_masked</a:t>
            </a:r>
            <a:endParaRPr sz="1000">
              <a:solidFill>
                <a:srgbClr val="434343"/>
              </a:solidFill>
            </a:endParaRPr>
          </a:p>
        </p:txBody>
      </p:sp>
      <p:sp>
        <p:nvSpPr>
          <p:cNvPr id="329" name="Google Shape;329;p17"/>
          <p:cNvSpPr/>
          <p:nvPr/>
        </p:nvSpPr>
        <p:spPr>
          <a:xfrm>
            <a:off x="2210750" y="3114773"/>
            <a:ext cx="1130700" cy="1104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rgbClr val="434343"/>
                </a:solidFill>
              </a:rPr>
              <a:t>User3_masked</a:t>
            </a:r>
            <a:endParaRPr sz="1000">
              <a:solidFill>
                <a:srgbClr val="434343"/>
              </a:solidFill>
            </a:endParaRPr>
          </a:p>
        </p:txBody>
      </p:sp>
      <p:sp>
        <p:nvSpPr>
          <p:cNvPr id="330" name="Google Shape;330;p17"/>
          <p:cNvSpPr/>
          <p:nvPr/>
        </p:nvSpPr>
        <p:spPr>
          <a:xfrm>
            <a:off x="2210750" y="2920175"/>
            <a:ext cx="1130700" cy="1104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rgbClr val="434343"/>
                </a:solidFill>
              </a:rPr>
              <a:t>User3_masked</a:t>
            </a:r>
            <a:endParaRPr sz="1000">
              <a:solidFill>
                <a:srgbClr val="434343"/>
              </a:solidFill>
            </a:endParaRPr>
          </a:p>
        </p:txBody>
      </p:sp>
      <p:sp>
        <p:nvSpPr>
          <p:cNvPr id="331" name="Google Shape;331;p17"/>
          <p:cNvSpPr/>
          <p:nvPr/>
        </p:nvSpPr>
        <p:spPr>
          <a:xfrm>
            <a:off x="2202890" y="2505153"/>
            <a:ext cx="1205700" cy="1104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rgbClr val="434343"/>
                </a:solidFill>
              </a:rPr>
              <a:t>User4_masked</a:t>
            </a:r>
            <a:endParaRPr sz="1000">
              <a:solidFill>
                <a:srgbClr val="434343"/>
              </a:solidFill>
            </a:endParaRPr>
          </a:p>
        </p:txBody>
      </p:sp>
      <p:sp>
        <p:nvSpPr>
          <p:cNvPr id="332" name="Google Shape;332;p17"/>
          <p:cNvSpPr/>
          <p:nvPr/>
        </p:nvSpPr>
        <p:spPr>
          <a:xfrm>
            <a:off x="2201625" y="2293575"/>
            <a:ext cx="1205700" cy="1104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rgbClr val="434343"/>
                </a:solidFill>
              </a:rPr>
              <a:t>User4_masked</a:t>
            </a:r>
            <a:endParaRPr sz="1000">
              <a:solidFill>
                <a:srgbClr val="434343"/>
              </a:solidFill>
            </a:endParaRPr>
          </a:p>
        </p:txBody>
      </p:sp>
      <p:sp>
        <p:nvSpPr>
          <p:cNvPr id="333" name="Google Shape;333;p17"/>
          <p:cNvSpPr/>
          <p:nvPr/>
        </p:nvSpPr>
        <p:spPr>
          <a:xfrm>
            <a:off x="2211075" y="3317875"/>
            <a:ext cx="1716900" cy="1104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rgbClr val="434343"/>
                </a:solidFill>
              </a:rPr>
              <a:t>User5_masked_username</a:t>
            </a:r>
            <a:endParaRPr sz="1000">
              <a:solidFill>
                <a:srgbClr val="434343"/>
              </a:solidFill>
            </a:endParaRPr>
          </a:p>
        </p:txBody>
      </p:sp>
      <p:sp>
        <p:nvSpPr>
          <p:cNvPr id="334" name="Google Shape;334;p17"/>
          <p:cNvSpPr/>
          <p:nvPr/>
        </p:nvSpPr>
        <p:spPr>
          <a:xfrm>
            <a:off x="2193751" y="3537975"/>
            <a:ext cx="1716900" cy="1104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rgbClr val="434343"/>
                </a:solidFill>
              </a:rPr>
              <a:t>User5_masked_username</a:t>
            </a:r>
            <a:endParaRPr sz="1000">
              <a:solidFill>
                <a:srgbClr val="434343"/>
              </a:solidFill>
            </a:endParaRPr>
          </a:p>
        </p:txBody>
      </p:sp>
      <p:sp>
        <p:nvSpPr>
          <p:cNvPr id="335" name="Google Shape;335;p17"/>
          <p:cNvSpPr/>
          <p:nvPr/>
        </p:nvSpPr>
        <p:spPr>
          <a:xfrm>
            <a:off x="2221222" y="4156375"/>
            <a:ext cx="1716900" cy="1104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rgbClr val="434343"/>
                </a:solidFill>
              </a:rPr>
              <a:t>User6_masked_username</a:t>
            </a:r>
            <a:endParaRPr sz="1000">
              <a:solidFill>
                <a:srgbClr val="434343"/>
              </a:solidFill>
            </a:endParaRPr>
          </a:p>
        </p:txBody>
      </p:sp>
      <p:sp>
        <p:nvSpPr>
          <p:cNvPr id="336" name="Google Shape;336;p17"/>
          <p:cNvSpPr/>
          <p:nvPr/>
        </p:nvSpPr>
        <p:spPr>
          <a:xfrm>
            <a:off x="2192923" y="4368000"/>
            <a:ext cx="1716900" cy="1104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rgbClr val="434343"/>
                </a:solidFill>
              </a:rPr>
              <a:t>User5_masked_username</a:t>
            </a:r>
            <a:endParaRPr sz="1000">
              <a:solidFill>
                <a:srgbClr val="434343"/>
              </a:solidFill>
            </a:endParaRPr>
          </a:p>
        </p:txBody>
      </p:sp>
      <p:sp>
        <p:nvSpPr>
          <p:cNvPr id="337" name="Google Shape;337;p17"/>
          <p:cNvSpPr/>
          <p:nvPr/>
        </p:nvSpPr>
        <p:spPr>
          <a:xfrm>
            <a:off x="2193750" y="3743087"/>
            <a:ext cx="1130700" cy="1104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rgbClr val="434343"/>
                </a:solidFill>
              </a:rPr>
              <a:t>User7_masked</a:t>
            </a:r>
            <a:endParaRPr sz="1000">
              <a:solidFill>
                <a:srgbClr val="434343"/>
              </a:solidFill>
            </a:endParaRPr>
          </a:p>
        </p:txBody>
      </p:sp>
      <p:sp>
        <p:nvSpPr>
          <p:cNvPr id="338" name="Google Shape;338;p17"/>
          <p:cNvSpPr/>
          <p:nvPr/>
        </p:nvSpPr>
        <p:spPr>
          <a:xfrm>
            <a:off x="2168250" y="3939675"/>
            <a:ext cx="1167000" cy="1104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rgbClr val="434343"/>
                </a:solidFill>
              </a:rPr>
              <a:t>User7_masked</a:t>
            </a:r>
            <a:endParaRPr sz="1000">
              <a:solidFill>
                <a:srgbClr val="434343"/>
              </a:solidFill>
            </a:endParaRPr>
          </a:p>
        </p:txBody>
      </p:sp>
      <p:sp>
        <p:nvSpPr>
          <p:cNvPr id="339" name="Google Shape;339;p17"/>
          <p:cNvSpPr/>
          <p:nvPr/>
        </p:nvSpPr>
        <p:spPr>
          <a:xfrm>
            <a:off x="2210750" y="2081975"/>
            <a:ext cx="1059300" cy="1104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rgbClr val="434343"/>
                </a:solidFill>
              </a:rPr>
              <a:t>User2_masked</a:t>
            </a:r>
            <a:endParaRPr sz="1000">
              <a:solidFill>
                <a:srgbClr val="434343"/>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18"/>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Data Description</a:t>
            </a:r>
            <a:endParaRPr/>
          </a:p>
        </p:txBody>
      </p:sp>
      <p:sp>
        <p:nvSpPr>
          <p:cNvPr id="345" name="Google Shape;345;p18"/>
          <p:cNvSpPr txBox="1"/>
          <p:nvPr>
            <p:ph idx="1" type="body"/>
          </p:nvPr>
        </p:nvSpPr>
        <p:spPr>
          <a:xfrm>
            <a:off x="1303800" y="1300750"/>
            <a:ext cx="6475200" cy="637500"/>
          </a:xfrm>
          <a:prstGeom prst="rect">
            <a:avLst/>
          </a:prstGeom>
        </p:spPr>
        <p:txBody>
          <a:bodyPr anchorCtr="0" anchor="t" bIns="91425" lIns="91425" spcFirstLastPara="1" rIns="91425" wrap="square" tIns="91425">
            <a:noAutofit/>
          </a:bodyPr>
          <a:lstStyle/>
          <a:p>
            <a:pPr indent="-305276" lvl="0" marL="457200" rtl="0" algn="l">
              <a:lnSpc>
                <a:spcPct val="130000"/>
              </a:lnSpc>
              <a:spcBef>
                <a:spcPts val="0"/>
              </a:spcBef>
              <a:spcAft>
                <a:spcPts val="0"/>
              </a:spcAft>
              <a:buClr>
                <a:srgbClr val="38761D"/>
              </a:buClr>
              <a:buSzPts val="1208"/>
              <a:buChar char="●"/>
            </a:pPr>
            <a:r>
              <a:rPr lang="en" sz="1207">
                <a:solidFill>
                  <a:srgbClr val="38761D"/>
                </a:solidFill>
              </a:rPr>
              <a:t>Format: WhatsApp chat exported as .txt file</a:t>
            </a:r>
            <a:endParaRPr sz="1207">
              <a:solidFill>
                <a:srgbClr val="38761D"/>
              </a:solidFill>
            </a:endParaRPr>
          </a:p>
          <a:p>
            <a:pPr indent="0" lvl="0" marL="457200" rtl="0" algn="l">
              <a:lnSpc>
                <a:spcPct val="130000"/>
              </a:lnSpc>
              <a:spcBef>
                <a:spcPts val="1200"/>
              </a:spcBef>
              <a:spcAft>
                <a:spcPts val="1200"/>
              </a:spcAft>
              <a:buNone/>
            </a:pPr>
            <a:r>
              <a:t/>
            </a:r>
            <a:endParaRPr sz="1207">
              <a:solidFill>
                <a:srgbClr val="38761D"/>
              </a:solidFill>
            </a:endParaRPr>
          </a:p>
        </p:txBody>
      </p:sp>
      <p:sp>
        <p:nvSpPr>
          <p:cNvPr id="346" name="Google Shape;346;p18"/>
          <p:cNvSpPr txBox="1"/>
          <p:nvPr/>
        </p:nvSpPr>
        <p:spPr>
          <a:xfrm>
            <a:off x="1331600" y="384450"/>
            <a:ext cx="6021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Nunito"/>
                <a:ea typeface="Nunito"/>
                <a:cs typeface="Nunito"/>
                <a:sym typeface="Nunito"/>
              </a:rPr>
              <a:t>WhatsApp Chat Analyser</a:t>
            </a:r>
            <a:endParaRPr sz="1200">
              <a:latin typeface="Nunito"/>
              <a:ea typeface="Nunito"/>
              <a:cs typeface="Nunito"/>
              <a:sym typeface="Nunito"/>
            </a:endParaRPr>
          </a:p>
        </p:txBody>
      </p:sp>
      <p:pic>
        <p:nvPicPr>
          <p:cNvPr id="347" name="Google Shape;347;p18"/>
          <p:cNvPicPr preferRelativeResize="0"/>
          <p:nvPr/>
        </p:nvPicPr>
        <p:blipFill rotWithShape="1">
          <a:blip r:embed="rId3">
            <a:alphaModFix/>
          </a:blip>
          <a:srcRect b="5882" l="3947" r="0" t="0"/>
          <a:stretch/>
        </p:blipFill>
        <p:spPr>
          <a:xfrm>
            <a:off x="578100" y="1810100"/>
            <a:ext cx="7673974" cy="2729774"/>
          </a:xfrm>
          <a:prstGeom prst="rect">
            <a:avLst/>
          </a:prstGeom>
          <a:noFill/>
          <a:ln>
            <a:noFill/>
          </a:ln>
        </p:spPr>
      </p:pic>
      <p:sp>
        <p:nvSpPr>
          <p:cNvPr id="348" name="Google Shape;348;p18"/>
          <p:cNvSpPr/>
          <p:nvPr/>
        </p:nvSpPr>
        <p:spPr>
          <a:xfrm>
            <a:off x="2210750" y="1887375"/>
            <a:ext cx="1206900" cy="1104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rgbClr val="434343"/>
                </a:solidFill>
              </a:rPr>
              <a:t>User1_masked</a:t>
            </a:r>
            <a:endParaRPr sz="1000">
              <a:solidFill>
                <a:srgbClr val="434343"/>
              </a:solidFill>
            </a:endParaRPr>
          </a:p>
        </p:txBody>
      </p:sp>
      <p:sp>
        <p:nvSpPr>
          <p:cNvPr id="349" name="Google Shape;349;p18"/>
          <p:cNvSpPr/>
          <p:nvPr/>
        </p:nvSpPr>
        <p:spPr>
          <a:xfrm>
            <a:off x="2210750" y="2081975"/>
            <a:ext cx="1071600" cy="1104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rgbClr val="434343"/>
                </a:solidFill>
              </a:rPr>
              <a:t>User2_masked</a:t>
            </a:r>
            <a:endParaRPr sz="1000">
              <a:solidFill>
                <a:srgbClr val="434343"/>
              </a:solidFill>
            </a:endParaRPr>
          </a:p>
        </p:txBody>
      </p:sp>
      <p:sp>
        <p:nvSpPr>
          <p:cNvPr id="350" name="Google Shape;350;p18"/>
          <p:cNvSpPr/>
          <p:nvPr/>
        </p:nvSpPr>
        <p:spPr>
          <a:xfrm>
            <a:off x="2210750" y="2700070"/>
            <a:ext cx="1130700" cy="1104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rgbClr val="434343"/>
                </a:solidFill>
              </a:rPr>
              <a:t>User2_masked</a:t>
            </a:r>
            <a:endParaRPr sz="1000">
              <a:solidFill>
                <a:srgbClr val="434343"/>
              </a:solidFill>
            </a:endParaRPr>
          </a:p>
        </p:txBody>
      </p:sp>
      <p:sp>
        <p:nvSpPr>
          <p:cNvPr id="351" name="Google Shape;351;p18"/>
          <p:cNvSpPr/>
          <p:nvPr/>
        </p:nvSpPr>
        <p:spPr>
          <a:xfrm>
            <a:off x="2210750" y="3114773"/>
            <a:ext cx="1130700" cy="1104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rgbClr val="434343"/>
                </a:solidFill>
              </a:rPr>
              <a:t>User3_masked</a:t>
            </a:r>
            <a:endParaRPr sz="1000">
              <a:solidFill>
                <a:srgbClr val="434343"/>
              </a:solidFill>
            </a:endParaRPr>
          </a:p>
        </p:txBody>
      </p:sp>
      <p:sp>
        <p:nvSpPr>
          <p:cNvPr id="352" name="Google Shape;352;p18"/>
          <p:cNvSpPr/>
          <p:nvPr/>
        </p:nvSpPr>
        <p:spPr>
          <a:xfrm>
            <a:off x="2210750" y="2920175"/>
            <a:ext cx="1130700" cy="1104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rgbClr val="434343"/>
                </a:solidFill>
              </a:rPr>
              <a:t>User3_masked</a:t>
            </a:r>
            <a:endParaRPr sz="1000">
              <a:solidFill>
                <a:srgbClr val="434343"/>
              </a:solidFill>
            </a:endParaRPr>
          </a:p>
        </p:txBody>
      </p:sp>
      <p:sp>
        <p:nvSpPr>
          <p:cNvPr id="353" name="Google Shape;353;p18"/>
          <p:cNvSpPr/>
          <p:nvPr/>
        </p:nvSpPr>
        <p:spPr>
          <a:xfrm>
            <a:off x="2202890" y="2505153"/>
            <a:ext cx="1205700" cy="1104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rgbClr val="434343"/>
                </a:solidFill>
              </a:rPr>
              <a:t>User4_masked</a:t>
            </a:r>
            <a:endParaRPr sz="1000">
              <a:solidFill>
                <a:srgbClr val="434343"/>
              </a:solidFill>
            </a:endParaRPr>
          </a:p>
        </p:txBody>
      </p:sp>
      <p:sp>
        <p:nvSpPr>
          <p:cNvPr id="354" name="Google Shape;354;p18"/>
          <p:cNvSpPr/>
          <p:nvPr/>
        </p:nvSpPr>
        <p:spPr>
          <a:xfrm>
            <a:off x="2201625" y="2293575"/>
            <a:ext cx="1205700" cy="1104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rgbClr val="434343"/>
                </a:solidFill>
              </a:rPr>
              <a:t>User4_masked</a:t>
            </a:r>
            <a:endParaRPr sz="1000">
              <a:solidFill>
                <a:srgbClr val="434343"/>
              </a:solidFill>
            </a:endParaRPr>
          </a:p>
        </p:txBody>
      </p:sp>
      <p:sp>
        <p:nvSpPr>
          <p:cNvPr id="355" name="Google Shape;355;p18"/>
          <p:cNvSpPr/>
          <p:nvPr/>
        </p:nvSpPr>
        <p:spPr>
          <a:xfrm>
            <a:off x="2151553" y="3317868"/>
            <a:ext cx="1130700" cy="1104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rgbClr val="434343"/>
                </a:solidFill>
              </a:rPr>
              <a:t>User5_masked</a:t>
            </a:r>
            <a:endParaRPr sz="1000">
              <a:solidFill>
                <a:srgbClr val="434343"/>
              </a:solidFill>
            </a:endParaRPr>
          </a:p>
        </p:txBody>
      </p:sp>
      <p:sp>
        <p:nvSpPr>
          <p:cNvPr id="356" name="Google Shape;356;p18"/>
          <p:cNvSpPr/>
          <p:nvPr/>
        </p:nvSpPr>
        <p:spPr>
          <a:xfrm>
            <a:off x="2193748" y="3537977"/>
            <a:ext cx="1206900" cy="1104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rgbClr val="434343"/>
                </a:solidFill>
              </a:rPr>
              <a:t>User6_masked</a:t>
            </a:r>
            <a:endParaRPr sz="1000">
              <a:solidFill>
                <a:srgbClr val="434343"/>
              </a:solidFill>
            </a:endParaRPr>
          </a:p>
        </p:txBody>
      </p:sp>
      <p:sp>
        <p:nvSpPr>
          <p:cNvPr id="357" name="Google Shape;357;p18"/>
          <p:cNvSpPr/>
          <p:nvPr/>
        </p:nvSpPr>
        <p:spPr>
          <a:xfrm>
            <a:off x="2228076" y="4156375"/>
            <a:ext cx="1206900" cy="1104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rgbClr val="434343"/>
                </a:solidFill>
              </a:rPr>
              <a:t>User6_masked</a:t>
            </a:r>
            <a:endParaRPr sz="1000">
              <a:solidFill>
                <a:srgbClr val="434343"/>
              </a:solidFill>
            </a:endParaRPr>
          </a:p>
        </p:txBody>
      </p:sp>
      <p:sp>
        <p:nvSpPr>
          <p:cNvPr id="358" name="Google Shape;358;p18"/>
          <p:cNvSpPr/>
          <p:nvPr/>
        </p:nvSpPr>
        <p:spPr>
          <a:xfrm>
            <a:off x="2193750" y="4368000"/>
            <a:ext cx="1300500" cy="1104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rgbClr val="434343"/>
                </a:solidFill>
              </a:rPr>
              <a:t>User5_masked</a:t>
            </a:r>
            <a:endParaRPr sz="1000">
              <a:solidFill>
                <a:srgbClr val="434343"/>
              </a:solidFill>
            </a:endParaRPr>
          </a:p>
        </p:txBody>
      </p:sp>
      <p:sp>
        <p:nvSpPr>
          <p:cNvPr id="359" name="Google Shape;359;p18"/>
          <p:cNvSpPr/>
          <p:nvPr/>
        </p:nvSpPr>
        <p:spPr>
          <a:xfrm>
            <a:off x="3341450" y="2596965"/>
            <a:ext cx="1205732" cy="369276"/>
          </a:xfrm>
          <a:custGeom>
            <a:rect b="b" l="l" r="r" t="t"/>
            <a:pathLst>
              <a:path extrusionOk="0" h="22333" w="30733">
                <a:moveTo>
                  <a:pt x="9571" y="0"/>
                </a:moveTo>
                <a:cubicBezTo>
                  <a:pt x="3315" y="1042"/>
                  <a:pt x="-1353" y="10566"/>
                  <a:pt x="389" y="16664"/>
                </a:cubicBezTo>
                <a:cubicBezTo>
                  <a:pt x="1925" y="22041"/>
                  <a:pt x="10964" y="23189"/>
                  <a:pt x="16372" y="21765"/>
                </a:cubicBezTo>
                <a:cubicBezTo>
                  <a:pt x="23040" y="20010"/>
                  <a:pt x="31279" y="13669"/>
                  <a:pt x="30655" y="6802"/>
                </a:cubicBezTo>
                <a:cubicBezTo>
                  <a:pt x="30043" y="64"/>
                  <a:pt x="17009" y="1602"/>
                  <a:pt x="10591" y="3741"/>
                </a:cubicBezTo>
              </a:path>
            </a:pathLst>
          </a:custGeom>
          <a:noFill/>
          <a:ln cap="flat" cmpd="sng" w="19050">
            <a:solidFill>
              <a:srgbClr val="FF0000"/>
            </a:solidFill>
            <a:prstDash val="solid"/>
            <a:round/>
            <a:headEnd len="med" w="med" type="none"/>
            <a:tailEnd len="med" w="med" type="none"/>
          </a:ln>
        </p:spPr>
      </p:sp>
      <p:sp>
        <p:nvSpPr>
          <p:cNvPr id="360" name="Google Shape;360;p18"/>
          <p:cNvSpPr/>
          <p:nvPr/>
        </p:nvSpPr>
        <p:spPr>
          <a:xfrm>
            <a:off x="7199675" y="3307450"/>
            <a:ext cx="579317" cy="521699"/>
          </a:xfrm>
          <a:custGeom>
            <a:rect b="b" l="l" r="r" t="t"/>
            <a:pathLst>
              <a:path extrusionOk="0" h="22333" w="30733">
                <a:moveTo>
                  <a:pt x="9571" y="0"/>
                </a:moveTo>
                <a:cubicBezTo>
                  <a:pt x="3315" y="1042"/>
                  <a:pt x="-1353" y="10566"/>
                  <a:pt x="389" y="16664"/>
                </a:cubicBezTo>
                <a:cubicBezTo>
                  <a:pt x="1925" y="22041"/>
                  <a:pt x="10964" y="23189"/>
                  <a:pt x="16372" y="21765"/>
                </a:cubicBezTo>
                <a:cubicBezTo>
                  <a:pt x="23040" y="20010"/>
                  <a:pt x="31279" y="13669"/>
                  <a:pt x="30655" y="6802"/>
                </a:cubicBezTo>
                <a:cubicBezTo>
                  <a:pt x="30043" y="64"/>
                  <a:pt x="17009" y="1602"/>
                  <a:pt x="10591" y="3741"/>
                </a:cubicBezTo>
              </a:path>
            </a:pathLst>
          </a:custGeom>
          <a:noFill/>
          <a:ln cap="flat" cmpd="sng" w="19050">
            <a:solidFill>
              <a:srgbClr val="FF0000"/>
            </a:solidFill>
            <a:prstDash val="solid"/>
            <a:round/>
            <a:headEnd len="med" w="med" type="none"/>
            <a:tailEnd len="med" w="med" type="none"/>
          </a:ln>
        </p:spPr>
      </p:sp>
      <p:sp>
        <p:nvSpPr>
          <p:cNvPr id="361" name="Google Shape;361;p18"/>
          <p:cNvSpPr/>
          <p:nvPr/>
        </p:nvSpPr>
        <p:spPr>
          <a:xfrm>
            <a:off x="1402775" y="2444575"/>
            <a:ext cx="825335" cy="521699"/>
          </a:xfrm>
          <a:custGeom>
            <a:rect b="b" l="l" r="r" t="t"/>
            <a:pathLst>
              <a:path extrusionOk="0" h="22333" w="30733">
                <a:moveTo>
                  <a:pt x="9571" y="0"/>
                </a:moveTo>
                <a:cubicBezTo>
                  <a:pt x="3315" y="1042"/>
                  <a:pt x="-1353" y="10566"/>
                  <a:pt x="389" y="16664"/>
                </a:cubicBezTo>
                <a:cubicBezTo>
                  <a:pt x="1925" y="22041"/>
                  <a:pt x="10964" y="23189"/>
                  <a:pt x="16372" y="21765"/>
                </a:cubicBezTo>
                <a:cubicBezTo>
                  <a:pt x="23040" y="20010"/>
                  <a:pt x="31279" y="13669"/>
                  <a:pt x="30655" y="6802"/>
                </a:cubicBezTo>
                <a:cubicBezTo>
                  <a:pt x="30043" y="64"/>
                  <a:pt x="17009" y="1602"/>
                  <a:pt x="10591" y="3741"/>
                </a:cubicBezTo>
              </a:path>
            </a:pathLst>
          </a:custGeom>
          <a:noFill/>
          <a:ln cap="flat" cmpd="sng" w="19050">
            <a:solidFill>
              <a:srgbClr val="FF0000"/>
            </a:solidFill>
            <a:prstDash val="solid"/>
            <a:round/>
            <a:headEnd len="med" w="med" type="none"/>
            <a:tailEnd len="med" w="med" type="none"/>
          </a:ln>
        </p:spPr>
      </p:sp>
      <p:sp>
        <p:nvSpPr>
          <p:cNvPr id="362" name="Google Shape;362;p18"/>
          <p:cNvSpPr/>
          <p:nvPr/>
        </p:nvSpPr>
        <p:spPr>
          <a:xfrm>
            <a:off x="2193750" y="3743087"/>
            <a:ext cx="1130700" cy="1104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rgbClr val="434343"/>
                </a:solidFill>
              </a:rPr>
              <a:t>User7_masked</a:t>
            </a:r>
            <a:endParaRPr sz="1000">
              <a:solidFill>
                <a:srgbClr val="434343"/>
              </a:solidFill>
            </a:endParaRPr>
          </a:p>
        </p:txBody>
      </p:sp>
      <p:sp>
        <p:nvSpPr>
          <p:cNvPr id="363" name="Google Shape;363;p18"/>
          <p:cNvSpPr/>
          <p:nvPr/>
        </p:nvSpPr>
        <p:spPr>
          <a:xfrm>
            <a:off x="2168250" y="3939675"/>
            <a:ext cx="1167000" cy="1104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rgbClr val="434343"/>
                </a:solidFill>
              </a:rPr>
              <a:t>User7_masked</a:t>
            </a:r>
            <a:endParaRPr sz="1000">
              <a:solidFill>
                <a:srgbClr val="434343"/>
              </a:solidFill>
            </a:endParaRPr>
          </a:p>
        </p:txBody>
      </p:sp>
      <p:sp>
        <p:nvSpPr>
          <p:cNvPr id="364" name="Google Shape;364;p18"/>
          <p:cNvSpPr/>
          <p:nvPr/>
        </p:nvSpPr>
        <p:spPr>
          <a:xfrm>
            <a:off x="2211075" y="3317875"/>
            <a:ext cx="1716900" cy="1104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rgbClr val="434343"/>
                </a:solidFill>
              </a:rPr>
              <a:t>User5_masked_username</a:t>
            </a:r>
            <a:endParaRPr sz="1000">
              <a:solidFill>
                <a:srgbClr val="434343"/>
              </a:solidFill>
            </a:endParaRPr>
          </a:p>
        </p:txBody>
      </p:sp>
      <p:sp>
        <p:nvSpPr>
          <p:cNvPr id="365" name="Google Shape;365;p18"/>
          <p:cNvSpPr/>
          <p:nvPr/>
        </p:nvSpPr>
        <p:spPr>
          <a:xfrm>
            <a:off x="2193751" y="3537975"/>
            <a:ext cx="1716900" cy="1104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rgbClr val="434343"/>
                </a:solidFill>
              </a:rPr>
              <a:t>User5_masked_username</a:t>
            </a:r>
            <a:endParaRPr sz="1000">
              <a:solidFill>
                <a:srgbClr val="434343"/>
              </a:solidFill>
            </a:endParaRPr>
          </a:p>
        </p:txBody>
      </p:sp>
      <p:sp>
        <p:nvSpPr>
          <p:cNvPr id="366" name="Google Shape;366;p18"/>
          <p:cNvSpPr/>
          <p:nvPr/>
        </p:nvSpPr>
        <p:spPr>
          <a:xfrm>
            <a:off x="2221222" y="4156375"/>
            <a:ext cx="1716900" cy="1104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rgbClr val="434343"/>
                </a:solidFill>
              </a:rPr>
              <a:t>User6_masked_username</a:t>
            </a:r>
            <a:endParaRPr sz="1000">
              <a:solidFill>
                <a:srgbClr val="434343"/>
              </a:solidFill>
            </a:endParaRPr>
          </a:p>
        </p:txBody>
      </p:sp>
      <p:sp>
        <p:nvSpPr>
          <p:cNvPr id="367" name="Google Shape;367;p18"/>
          <p:cNvSpPr/>
          <p:nvPr/>
        </p:nvSpPr>
        <p:spPr>
          <a:xfrm>
            <a:off x="2192923" y="4368000"/>
            <a:ext cx="1716900" cy="1104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rgbClr val="434343"/>
                </a:solidFill>
              </a:rPr>
              <a:t>User5_masked_username</a:t>
            </a:r>
            <a:endParaRPr sz="1000">
              <a:solidFill>
                <a:srgbClr val="434343"/>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19"/>
          <p:cNvSpPr txBox="1"/>
          <p:nvPr>
            <p:ph type="title"/>
          </p:nvPr>
        </p:nvSpPr>
        <p:spPr>
          <a:xfrm>
            <a:off x="1303800" y="598575"/>
            <a:ext cx="7030500" cy="702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Project Flow</a:t>
            </a:r>
            <a:endParaRPr/>
          </a:p>
        </p:txBody>
      </p:sp>
      <p:sp>
        <p:nvSpPr>
          <p:cNvPr id="373" name="Google Shape;373;p19"/>
          <p:cNvSpPr txBox="1"/>
          <p:nvPr/>
        </p:nvSpPr>
        <p:spPr>
          <a:xfrm>
            <a:off x="1331600" y="384450"/>
            <a:ext cx="6021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Nunito"/>
                <a:ea typeface="Nunito"/>
                <a:cs typeface="Nunito"/>
                <a:sym typeface="Nunito"/>
              </a:rPr>
              <a:t>WhatsApp Chat Analyser</a:t>
            </a:r>
            <a:endParaRPr sz="1200">
              <a:latin typeface="Nunito"/>
              <a:ea typeface="Nunito"/>
              <a:cs typeface="Nunito"/>
              <a:sym typeface="Nunito"/>
            </a:endParaRPr>
          </a:p>
        </p:txBody>
      </p:sp>
      <p:sp>
        <p:nvSpPr>
          <p:cNvPr id="374" name="Google Shape;374;p19"/>
          <p:cNvSpPr/>
          <p:nvPr/>
        </p:nvSpPr>
        <p:spPr>
          <a:xfrm>
            <a:off x="399575" y="2386775"/>
            <a:ext cx="1470900" cy="842100"/>
          </a:xfrm>
          <a:prstGeom prst="rect">
            <a:avLst/>
          </a:prstGeom>
          <a:solidFill>
            <a:schemeClr val="accent3"/>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100"/>
              <a:t>Input</a:t>
            </a:r>
            <a:endParaRPr sz="1100"/>
          </a:p>
          <a:p>
            <a:pPr indent="0" lvl="0" marL="0" rtl="0" algn="l">
              <a:spcBef>
                <a:spcPts val="0"/>
              </a:spcBef>
              <a:spcAft>
                <a:spcPts val="0"/>
              </a:spcAft>
              <a:buNone/>
            </a:pPr>
            <a:r>
              <a:t/>
            </a:r>
            <a:endParaRPr sz="1100"/>
          </a:p>
        </p:txBody>
      </p:sp>
      <p:sp>
        <p:nvSpPr>
          <p:cNvPr id="375" name="Google Shape;375;p19"/>
          <p:cNvSpPr/>
          <p:nvPr/>
        </p:nvSpPr>
        <p:spPr>
          <a:xfrm>
            <a:off x="463150" y="2701125"/>
            <a:ext cx="1330800" cy="468000"/>
          </a:xfrm>
          <a:prstGeom prst="rect">
            <a:avLst/>
          </a:prstGeom>
          <a:solidFill>
            <a:schemeClr val="lt1"/>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900"/>
              <a:t>▪ Whatsapp Chat File</a:t>
            </a:r>
            <a:endParaRPr sz="900"/>
          </a:p>
          <a:p>
            <a:pPr indent="0" lvl="0" marL="0" rtl="0" algn="l">
              <a:spcBef>
                <a:spcPts val="0"/>
              </a:spcBef>
              <a:spcAft>
                <a:spcPts val="0"/>
              </a:spcAft>
              <a:buNone/>
            </a:pPr>
            <a:r>
              <a:rPr lang="en" sz="900"/>
              <a:t>▪ </a:t>
            </a:r>
            <a:r>
              <a:rPr lang="en" sz="900"/>
              <a:t>Format: txt</a:t>
            </a:r>
            <a:endParaRPr sz="900">
              <a:solidFill>
                <a:srgbClr val="FF0000"/>
              </a:solidFill>
            </a:endParaRPr>
          </a:p>
          <a:p>
            <a:pPr indent="0" lvl="0" marL="0" rtl="0" algn="l">
              <a:spcBef>
                <a:spcPts val="0"/>
              </a:spcBef>
              <a:spcAft>
                <a:spcPts val="0"/>
              </a:spcAft>
              <a:buNone/>
            </a:pPr>
            <a:r>
              <a:t/>
            </a:r>
            <a:endParaRPr sz="900"/>
          </a:p>
          <a:p>
            <a:pPr indent="0" lvl="0" marL="0" rtl="0" algn="l">
              <a:spcBef>
                <a:spcPts val="0"/>
              </a:spcBef>
              <a:spcAft>
                <a:spcPts val="0"/>
              </a:spcAft>
              <a:buNone/>
            </a:pPr>
            <a:r>
              <a:t/>
            </a:r>
            <a:endParaRPr sz="11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20"/>
          <p:cNvSpPr txBox="1"/>
          <p:nvPr>
            <p:ph type="title"/>
          </p:nvPr>
        </p:nvSpPr>
        <p:spPr>
          <a:xfrm>
            <a:off x="1303800" y="598575"/>
            <a:ext cx="7030500" cy="702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Project Flow</a:t>
            </a:r>
            <a:endParaRPr/>
          </a:p>
        </p:txBody>
      </p:sp>
      <p:sp>
        <p:nvSpPr>
          <p:cNvPr id="381" name="Google Shape;381;p20"/>
          <p:cNvSpPr txBox="1"/>
          <p:nvPr/>
        </p:nvSpPr>
        <p:spPr>
          <a:xfrm>
            <a:off x="1331600" y="384450"/>
            <a:ext cx="6021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Nunito"/>
                <a:ea typeface="Nunito"/>
                <a:cs typeface="Nunito"/>
                <a:sym typeface="Nunito"/>
              </a:rPr>
              <a:t>WhatsApp Chat Analyser</a:t>
            </a:r>
            <a:endParaRPr sz="1200">
              <a:latin typeface="Nunito"/>
              <a:ea typeface="Nunito"/>
              <a:cs typeface="Nunito"/>
              <a:sym typeface="Nunito"/>
            </a:endParaRPr>
          </a:p>
        </p:txBody>
      </p:sp>
      <p:sp>
        <p:nvSpPr>
          <p:cNvPr id="382" name="Google Shape;382;p20"/>
          <p:cNvSpPr/>
          <p:nvPr/>
        </p:nvSpPr>
        <p:spPr>
          <a:xfrm>
            <a:off x="399575" y="2386775"/>
            <a:ext cx="1470900" cy="842100"/>
          </a:xfrm>
          <a:prstGeom prst="rect">
            <a:avLst/>
          </a:prstGeom>
          <a:solidFill>
            <a:schemeClr val="accent3"/>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100"/>
              <a:t>Input</a:t>
            </a:r>
            <a:endParaRPr sz="1100"/>
          </a:p>
          <a:p>
            <a:pPr indent="0" lvl="0" marL="0" rtl="0" algn="l">
              <a:spcBef>
                <a:spcPts val="0"/>
              </a:spcBef>
              <a:spcAft>
                <a:spcPts val="0"/>
              </a:spcAft>
              <a:buNone/>
            </a:pPr>
            <a:r>
              <a:t/>
            </a:r>
            <a:endParaRPr sz="1100"/>
          </a:p>
        </p:txBody>
      </p:sp>
      <p:sp>
        <p:nvSpPr>
          <p:cNvPr id="383" name="Google Shape;383;p20"/>
          <p:cNvSpPr/>
          <p:nvPr/>
        </p:nvSpPr>
        <p:spPr>
          <a:xfrm>
            <a:off x="463150" y="2701125"/>
            <a:ext cx="1330800" cy="468000"/>
          </a:xfrm>
          <a:prstGeom prst="rect">
            <a:avLst/>
          </a:prstGeom>
          <a:solidFill>
            <a:schemeClr val="lt1"/>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900"/>
              <a:t>▪ Whatsapp Chat File</a:t>
            </a:r>
            <a:endParaRPr sz="900"/>
          </a:p>
          <a:p>
            <a:pPr indent="0" lvl="0" marL="0" rtl="0" algn="l">
              <a:spcBef>
                <a:spcPts val="0"/>
              </a:spcBef>
              <a:spcAft>
                <a:spcPts val="0"/>
              </a:spcAft>
              <a:buNone/>
            </a:pPr>
            <a:r>
              <a:rPr lang="en" sz="900"/>
              <a:t>▪ Format: txt</a:t>
            </a:r>
            <a:endParaRPr sz="900">
              <a:solidFill>
                <a:srgbClr val="FF0000"/>
              </a:solidFill>
            </a:endParaRPr>
          </a:p>
          <a:p>
            <a:pPr indent="0" lvl="0" marL="0" rtl="0" algn="l">
              <a:spcBef>
                <a:spcPts val="0"/>
              </a:spcBef>
              <a:spcAft>
                <a:spcPts val="0"/>
              </a:spcAft>
              <a:buNone/>
            </a:pPr>
            <a:r>
              <a:t/>
            </a:r>
            <a:endParaRPr sz="900"/>
          </a:p>
          <a:p>
            <a:pPr indent="0" lvl="0" marL="0" rtl="0" algn="l">
              <a:spcBef>
                <a:spcPts val="0"/>
              </a:spcBef>
              <a:spcAft>
                <a:spcPts val="0"/>
              </a:spcAft>
              <a:buNone/>
            </a:pPr>
            <a:r>
              <a:t/>
            </a:r>
            <a:endParaRPr sz="1100"/>
          </a:p>
        </p:txBody>
      </p:sp>
      <p:cxnSp>
        <p:nvCxnSpPr>
          <p:cNvPr id="384" name="Google Shape;384;p20"/>
          <p:cNvCxnSpPr/>
          <p:nvPr/>
        </p:nvCxnSpPr>
        <p:spPr>
          <a:xfrm flipH="1" rot="10800000">
            <a:off x="1793950" y="2863203"/>
            <a:ext cx="365400" cy="3900"/>
          </a:xfrm>
          <a:prstGeom prst="straightConnector1">
            <a:avLst/>
          </a:prstGeom>
          <a:noFill/>
          <a:ln cap="flat" cmpd="sng" w="9525">
            <a:solidFill>
              <a:schemeClr val="dk2"/>
            </a:solidFill>
            <a:prstDash val="solid"/>
            <a:round/>
            <a:headEnd len="med" w="med" type="none"/>
            <a:tailEnd len="med" w="med" type="triangle"/>
          </a:ln>
        </p:spPr>
      </p:cxnSp>
      <p:sp>
        <p:nvSpPr>
          <p:cNvPr id="385" name="Google Shape;385;p20"/>
          <p:cNvSpPr/>
          <p:nvPr/>
        </p:nvSpPr>
        <p:spPr>
          <a:xfrm>
            <a:off x="2159350" y="1799975"/>
            <a:ext cx="1845000" cy="1983300"/>
          </a:xfrm>
          <a:prstGeom prst="rect">
            <a:avLst/>
          </a:prstGeom>
          <a:solidFill>
            <a:schemeClr val="accent3"/>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100"/>
              <a:t>Data Cleaning</a:t>
            </a:r>
            <a:endParaRPr sz="1100"/>
          </a:p>
          <a:p>
            <a:pPr indent="0" lvl="0" marL="0" rtl="0" algn="l">
              <a:lnSpc>
                <a:spcPct val="115000"/>
              </a:lnSpc>
              <a:spcBef>
                <a:spcPts val="0"/>
              </a:spcBef>
              <a:spcAft>
                <a:spcPts val="0"/>
              </a:spcAft>
              <a:buNone/>
            </a:pPr>
            <a:r>
              <a:t/>
            </a:r>
            <a:endParaRPr sz="1100"/>
          </a:p>
          <a:p>
            <a:pPr indent="0" lvl="0" marL="0" rtl="0" algn="l">
              <a:lnSpc>
                <a:spcPct val="115000"/>
              </a:lnSpc>
              <a:spcBef>
                <a:spcPts val="0"/>
              </a:spcBef>
              <a:spcAft>
                <a:spcPts val="0"/>
              </a:spcAft>
              <a:buNone/>
            </a:pPr>
            <a:r>
              <a:t/>
            </a:r>
            <a:endParaRPr sz="1100"/>
          </a:p>
          <a:p>
            <a:pPr indent="0" lvl="0" marL="0" rtl="0" algn="l">
              <a:lnSpc>
                <a:spcPct val="115000"/>
              </a:lnSpc>
              <a:spcBef>
                <a:spcPts val="0"/>
              </a:spcBef>
              <a:spcAft>
                <a:spcPts val="0"/>
              </a:spcAft>
              <a:buNone/>
            </a:pPr>
            <a:r>
              <a:t/>
            </a:r>
            <a:endParaRPr sz="1100"/>
          </a:p>
          <a:p>
            <a:pPr indent="0" lvl="0" marL="0" rtl="0" algn="l">
              <a:lnSpc>
                <a:spcPct val="115000"/>
              </a:lnSpc>
              <a:spcBef>
                <a:spcPts val="0"/>
              </a:spcBef>
              <a:spcAft>
                <a:spcPts val="0"/>
              </a:spcAft>
              <a:buNone/>
            </a:pPr>
            <a:r>
              <a:t/>
            </a:r>
            <a:endParaRPr sz="1100"/>
          </a:p>
          <a:p>
            <a:pPr indent="0" lvl="0" marL="0" rtl="0" algn="ctr">
              <a:lnSpc>
                <a:spcPct val="115000"/>
              </a:lnSpc>
              <a:spcBef>
                <a:spcPts val="0"/>
              </a:spcBef>
              <a:spcAft>
                <a:spcPts val="0"/>
              </a:spcAft>
              <a:buNone/>
            </a:pPr>
            <a:r>
              <a:rPr lang="en" sz="1100"/>
              <a:t>Cleaning Messages</a:t>
            </a:r>
            <a:br>
              <a:rPr lang="en" sz="1100"/>
            </a:br>
            <a:endParaRPr sz="1100"/>
          </a:p>
        </p:txBody>
      </p:sp>
      <p:sp>
        <p:nvSpPr>
          <p:cNvPr id="386" name="Google Shape;386;p20"/>
          <p:cNvSpPr/>
          <p:nvPr/>
        </p:nvSpPr>
        <p:spPr>
          <a:xfrm>
            <a:off x="2239097" y="2096925"/>
            <a:ext cx="1669200" cy="604200"/>
          </a:xfrm>
          <a:prstGeom prst="rect">
            <a:avLst/>
          </a:prstGeom>
          <a:solidFill>
            <a:schemeClr val="lt1"/>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900"/>
              <a:t>▪ Clean date-time Variable</a:t>
            </a:r>
            <a:endParaRPr sz="900"/>
          </a:p>
          <a:p>
            <a:pPr indent="0" lvl="0" marL="0" rtl="0" algn="l">
              <a:spcBef>
                <a:spcPts val="0"/>
              </a:spcBef>
              <a:spcAft>
                <a:spcPts val="0"/>
              </a:spcAft>
              <a:buNone/>
            </a:pPr>
            <a:r>
              <a:rPr lang="en" sz="900"/>
              <a:t>▪ Extract Author Names</a:t>
            </a:r>
            <a:endParaRPr sz="900"/>
          </a:p>
          <a:p>
            <a:pPr indent="0" lvl="0" marL="0" rtl="0" algn="l">
              <a:spcBef>
                <a:spcPts val="0"/>
              </a:spcBef>
              <a:spcAft>
                <a:spcPts val="0"/>
              </a:spcAft>
              <a:buNone/>
            </a:pPr>
            <a:r>
              <a:rPr lang="en" sz="900"/>
              <a:t>▪ Extract Messages</a:t>
            </a:r>
            <a:endParaRPr sz="1100"/>
          </a:p>
        </p:txBody>
      </p:sp>
      <p:sp>
        <p:nvSpPr>
          <p:cNvPr id="387" name="Google Shape;387;p20"/>
          <p:cNvSpPr/>
          <p:nvPr/>
        </p:nvSpPr>
        <p:spPr>
          <a:xfrm>
            <a:off x="2240400" y="3081400"/>
            <a:ext cx="1669200" cy="604200"/>
          </a:xfrm>
          <a:prstGeom prst="rect">
            <a:avLst/>
          </a:prstGeom>
          <a:solidFill>
            <a:schemeClr val="lt1"/>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900"/>
              <a:t>▪ Removing symbols</a:t>
            </a:r>
            <a:endParaRPr sz="900"/>
          </a:p>
          <a:p>
            <a:pPr indent="0" lvl="0" marL="0" rtl="0" algn="l">
              <a:spcBef>
                <a:spcPts val="0"/>
              </a:spcBef>
              <a:spcAft>
                <a:spcPts val="0"/>
              </a:spcAft>
              <a:buNone/>
            </a:pPr>
            <a:r>
              <a:rPr lang="en" sz="900"/>
              <a:t>▪ Deleting media</a:t>
            </a:r>
            <a:endParaRPr sz="900"/>
          </a:p>
          <a:p>
            <a:pPr indent="0" lvl="0" marL="0" rtl="0" algn="l">
              <a:spcBef>
                <a:spcPts val="0"/>
              </a:spcBef>
              <a:spcAft>
                <a:spcPts val="0"/>
              </a:spcAft>
              <a:buNone/>
            </a:pPr>
            <a:r>
              <a:rPr lang="en" sz="900"/>
              <a:t>▪ Removing stopwords</a:t>
            </a:r>
            <a:endParaRPr sz="11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p21"/>
          <p:cNvSpPr txBox="1"/>
          <p:nvPr>
            <p:ph type="title"/>
          </p:nvPr>
        </p:nvSpPr>
        <p:spPr>
          <a:xfrm>
            <a:off x="1303800" y="598575"/>
            <a:ext cx="7030500" cy="702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Project Flow</a:t>
            </a:r>
            <a:endParaRPr/>
          </a:p>
        </p:txBody>
      </p:sp>
      <p:sp>
        <p:nvSpPr>
          <p:cNvPr id="393" name="Google Shape;393;p21"/>
          <p:cNvSpPr txBox="1"/>
          <p:nvPr/>
        </p:nvSpPr>
        <p:spPr>
          <a:xfrm>
            <a:off x="1331600" y="384450"/>
            <a:ext cx="6021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Nunito"/>
                <a:ea typeface="Nunito"/>
                <a:cs typeface="Nunito"/>
                <a:sym typeface="Nunito"/>
              </a:rPr>
              <a:t>WhatsApp Chat Analyser</a:t>
            </a:r>
            <a:endParaRPr sz="1200">
              <a:latin typeface="Nunito"/>
              <a:ea typeface="Nunito"/>
              <a:cs typeface="Nunito"/>
              <a:sym typeface="Nunito"/>
            </a:endParaRPr>
          </a:p>
        </p:txBody>
      </p:sp>
      <p:sp>
        <p:nvSpPr>
          <p:cNvPr id="394" name="Google Shape;394;p21"/>
          <p:cNvSpPr/>
          <p:nvPr/>
        </p:nvSpPr>
        <p:spPr>
          <a:xfrm>
            <a:off x="399575" y="2386775"/>
            <a:ext cx="1470900" cy="842100"/>
          </a:xfrm>
          <a:prstGeom prst="rect">
            <a:avLst/>
          </a:prstGeom>
          <a:solidFill>
            <a:schemeClr val="accent3"/>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100"/>
              <a:t>Input</a:t>
            </a:r>
            <a:endParaRPr sz="1100"/>
          </a:p>
          <a:p>
            <a:pPr indent="0" lvl="0" marL="0" rtl="0" algn="l">
              <a:spcBef>
                <a:spcPts val="0"/>
              </a:spcBef>
              <a:spcAft>
                <a:spcPts val="0"/>
              </a:spcAft>
              <a:buNone/>
            </a:pPr>
            <a:r>
              <a:t/>
            </a:r>
            <a:endParaRPr sz="1100"/>
          </a:p>
        </p:txBody>
      </p:sp>
      <p:sp>
        <p:nvSpPr>
          <p:cNvPr id="395" name="Google Shape;395;p21"/>
          <p:cNvSpPr/>
          <p:nvPr/>
        </p:nvSpPr>
        <p:spPr>
          <a:xfrm>
            <a:off x="463150" y="2701125"/>
            <a:ext cx="1330800" cy="468000"/>
          </a:xfrm>
          <a:prstGeom prst="rect">
            <a:avLst/>
          </a:prstGeom>
          <a:solidFill>
            <a:schemeClr val="lt1"/>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900"/>
              <a:t>▪ Whatsapp Chat File</a:t>
            </a:r>
            <a:endParaRPr sz="900"/>
          </a:p>
          <a:p>
            <a:pPr indent="0" lvl="0" marL="0" rtl="0" algn="l">
              <a:spcBef>
                <a:spcPts val="0"/>
              </a:spcBef>
              <a:spcAft>
                <a:spcPts val="0"/>
              </a:spcAft>
              <a:buNone/>
            </a:pPr>
            <a:r>
              <a:rPr lang="en" sz="900"/>
              <a:t>▪ Format: txt</a:t>
            </a:r>
            <a:endParaRPr sz="900">
              <a:solidFill>
                <a:srgbClr val="FF0000"/>
              </a:solidFill>
            </a:endParaRPr>
          </a:p>
          <a:p>
            <a:pPr indent="0" lvl="0" marL="0" rtl="0" algn="l">
              <a:spcBef>
                <a:spcPts val="0"/>
              </a:spcBef>
              <a:spcAft>
                <a:spcPts val="0"/>
              </a:spcAft>
              <a:buNone/>
            </a:pPr>
            <a:r>
              <a:t/>
            </a:r>
            <a:endParaRPr sz="900"/>
          </a:p>
          <a:p>
            <a:pPr indent="0" lvl="0" marL="0" rtl="0" algn="l">
              <a:spcBef>
                <a:spcPts val="0"/>
              </a:spcBef>
              <a:spcAft>
                <a:spcPts val="0"/>
              </a:spcAft>
              <a:buNone/>
            </a:pPr>
            <a:r>
              <a:t/>
            </a:r>
            <a:endParaRPr sz="1100"/>
          </a:p>
        </p:txBody>
      </p:sp>
      <p:cxnSp>
        <p:nvCxnSpPr>
          <p:cNvPr id="396" name="Google Shape;396;p21"/>
          <p:cNvCxnSpPr/>
          <p:nvPr/>
        </p:nvCxnSpPr>
        <p:spPr>
          <a:xfrm flipH="1" rot="10800000">
            <a:off x="1793950" y="2863203"/>
            <a:ext cx="365400" cy="3900"/>
          </a:xfrm>
          <a:prstGeom prst="straightConnector1">
            <a:avLst/>
          </a:prstGeom>
          <a:noFill/>
          <a:ln cap="flat" cmpd="sng" w="9525">
            <a:solidFill>
              <a:schemeClr val="dk2"/>
            </a:solidFill>
            <a:prstDash val="solid"/>
            <a:round/>
            <a:headEnd len="med" w="med" type="none"/>
            <a:tailEnd len="med" w="med" type="triangle"/>
          </a:ln>
        </p:spPr>
      </p:cxnSp>
      <p:sp>
        <p:nvSpPr>
          <p:cNvPr id="397" name="Google Shape;397;p21"/>
          <p:cNvSpPr/>
          <p:nvPr/>
        </p:nvSpPr>
        <p:spPr>
          <a:xfrm>
            <a:off x="2159350" y="1799975"/>
            <a:ext cx="1845000" cy="1983300"/>
          </a:xfrm>
          <a:prstGeom prst="rect">
            <a:avLst/>
          </a:prstGeom>
          <a:solidFill>
            <a:schemeClr val="accent3"/>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100"/>
              <a:t>Data Cleaning</a:t>
            </a:r>
            <a:endParaRPr sz="1100"/>
          </a:p>
          <a:p>
            <a:pPr indent="0" lvl="0" marL="0" rtl="0" algn="l">
              <a:lnSpc>
                <a:spcPct val="115000"/>
              </a:lnSpc>
              <a:spcBef>
                <a:spcPts val="0"/>
              </a:spcBef>
              <a:spcAft>
                <a:spcPts val="0"/>
              </a:spcAft>
              <a:buNone/>
            </a:pPr>
            <a:r>
              <a:t/>
            </a:r>
            <a:endParaRPr sz="1100"/>
          </a:p>
          <a:p>
            <a:pPr indent="0" lvl="0" marL="0" rtl="0" algn="l">
              <a:lnSpc>
                <a:spcPct val="115000"/>
              </a:lnSpc>
              <a:spcBef>
                <a:spcPts val="0"/>
              </a:spcBef>
              <a:spcAft>
                <a:spcPts val="0"/>
              </a:spcAft>
              <a:buNone/>
            </a:pPr>
            <a:r>
              <a:t/>
            </a:r>
            <a:endParaRPr sz="1100"/>
          </a:p>
          <a:p>
            <a:pPr indent="0" lvl="0" marL="0" rtl="0" algn="l">
              <a:lnSpc>
                <a:spcPct val="115000"/>
              </a:lnSpc>
              <a:spcBef>
                <a:spcPts val="0"/>
              </a:spcBef>
              <a:spcAft>
                <a:spcPts val="0"/>
              </a:spcAft>
              <a:buNone/>
            </a:pPr>
            <a:r>
              <a:t/>
            </a:r>
            <a:endParaRPr sz="1100"/>
          </a:p>
          <a:p>
            <a:pPr indent="0" lvl="0" marL="0" rtl="0" algn="l">
              <a:lnSpc>
                <a:spcPct val="115000"/>
              </a:lnSpc>
              <a:spcBef>
                <a:spcPts val="0"/>
              </a:spcBef>
              <a:spcAft>
                <a:spcPts val="0"/>
              </a:spcAft>
              <a:buNone/>
            </a:pPr>
            <a:r>
              <a:t/>
            </a:r>
            <a:endParaRPr sz="1100"/>
          </a:p>
          <a:p>
            <a:pPr indent="0" lvl="0" marL="0" rtl="0" algn="ctr">
              <a:lnSpc>
                <a:spcPct val="115000"/>
              </a:lnSpc>
              <a:spcBef>
                <a:spcPts val="0"/>
              </a:spcBef>
              <a:spcAft>
                <a:spcPts val="0"/>
              </a:spcAft>
              <a:buNone/>
            </a:pPr>
            <a:r>
              <a:rPr lang="en" sz="1100"/>
              <a:t>Cleaning Messages</a:t>
            </a:r>
            <a:br>
              <a:rPr lang="en" sz="1100"/>
            </a:br>
            <a:endParaRPr sz="1100"/>
          </a:p>
        </p:txBody>
      </p:sp>
      <p:sp>
        <p:nvSpPr>
          <p:cNvPr id="398" name="Google Shape;398;p21"/>
          <p:cNvSpPr/>
          <p:nvPr/>
        </p:nvSpPr>
        <p:spPr>
          <a:xfrm>
            <a:off x="2239097" y="2096925"/>
            <a:ext cx="1669200" cy="604200"/>
          </a:xfrm>
          <a:prstGeom prst="rect">
            <a:avLst/>
          </a:prstGeom>
          <a:solidFill>
            <a:schemeClr val="lt1"/>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900"/>
              <a:t>▪ Clean date-time Variable</a:t>
            </a:r>
            <a:endParaRPr sz="900"/>
          </a:p>
          <a:p>
            <a:pPr indent="0" lvl="0" marL="0" rtl="0" algn="l">
              <a:spcBef>
                <a:spcPts val="0"/>
              </a:spcBef>
              <a:spcAft>
                <a:spcPts val="0"/>
              </a:spcAft>
              <a:buNone/>
            </a:pPr>
            <a:r>
              <a:rPr lang="en" sz="900"/>
              <a:t>▪ Extract Author Names</a:t>
            </a:r>
            <a:endParaRPr sz="900"/>
          </a:p>
          <a:p>
            <a:pPr indent="0" lvl="0" marL="0" rtl="0" algn="l">
              <a:spcBef>
                <a:spcPts val="0"/>
              </a:spcBef>
              <a:spcAft>
                <a:spcPts val="0"/>
              </a:spcAft>
              <a:buNone/>
            </a:pPr>
            <a:r>
              <a:rPr lang="en" sz="900"/>
              <a:t>▪ Extract Messages</a:t>
            </a:r>
            <a:endParaRPr sz="1100"/>
          </a:p>
        </p:txBody>
      </p:sp>
      <p:cxnSp>
        <p:nvCxnSpPr>
          <p:cNvPr id="399" name="Google Shape;399;p21"/>
          <p:cNvCxnSpPr/>
          <p:nvPr/>
        </p:nvCxnSpPr>
        <p:spPr>
          <a:xfrm flipH="1" rot="10800000">
            <a:off x="3988050" y="2840075"/>
            <a:ext cx="365400" cy="3900"/>
          </a:xfrm>
          <a:prstGeom prst="straightConnector1">
            <a:avLst/>
          </a:prstGeom>
          <a:noFill/>
          <a:ln cap="flat" cmpd="sng" w="9525">
            <a:solidFill>
              <a:schemeClr val="dk2"/>
            </a:solidFill>
            <a:prstDash val="solid"/>
            <a:round/>
            <a:headEnd len="med" w="med" type="none"/>
            <a:tailEnd len="med" w="med" type="triangle"/>
          </a:ln>
        </p:spPr>
      </p:cxnSp>
      <p:sp>
        <p:nvSpPr>
          <p:cNvPr id="400" name="Google Shape;400;p21"/>
          <p:cNvSpPr/>
          <p:nvPr/>
        </p:nvSpPr>
        <p:spPr>
          <a:xfrm>
            <a:off x="4353450" y="1532170"/>
            <a:ext cx="3383100" cy="2335500"/>
          </a:xfrm>
          <a:prstGeom prst="rect">
            <a:avLst/>
          </a:prstGeom>
          <a:solidFill>
            <a:schemeClr val="accent3"/>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300"/>
              <a:t>Chat Analyser</a:t>
            </a:r>
            <a:endParaRPr sz="1300"/>
          </a:p>
          <a:p>
            <a:pPr indent="0" lvl="0" marL="0" rtl="0" algn="l">
              <a:lnSpc>
                <a:spcPct val="115000"/>
              </a:lnSpc>
              <a:spcBef>
                <a:spcPts val="0"/>
              </a:spcBef>
              <a:spcAft>
                <a:spcPts val="0"/>
              </a:spcAft>
              <a:buNone/>
            </a:pPr>
            <a:r>
              <a:rPr lang="en" sz="1100"/>
              <a:t>    Data Visualization		Sentiment Analysis</a:t>
            </a:r>
            <a:endParaRPr sz="1100"/>
          </a:p>
          <a:p>
            <a:pPr indent="0" lvl="0" marL="0" rtl="0" algn="l">
              <a:lnSpc>
                <a:spcPct val="115000"/>
              </a:lnSpc>
              <a:spcBef>
                <a:spcPts val="0"/>
              </a:spcBef>
              <a:spcAft>
                <a:spcPts val="0"/>
              </a:spcAft>
              <a:buNone/>
            </a:pPr>
            <a:r>
              <a:t/>
            </a:r>
            <a:endParaRPr sz="1100"/>
          </a:p>
          <a:p>
            <a:pPr indent="0" lvl="0" marL="0" rtl="0" algn="l">
              <a:lnSpc>
                <a:spcPct val="115000"/>
              </a:lnSpc>
              <a:spcBef>
                <a:spcPts val="0"/>
              </a:spcBef>
              <a:spcAft>
                <a:spcPts val="0"/>
              </a:spcAft>
              <a:buNone/>
            </a:pPr>
            <a:r>
              <a:t/>
            </a:r>
            <a:endParaRPr sz="1100"/>
          </a:p>
          <a:p>
            <a:pPr indent="0" lvl="0" marL="0" rtl="0" algn="l">
              <a:lnSpc>
                <a:spcPct val="115000"/>
              </a:lnSpc>
              <a:spcBef>
                <a:spcPts val="0"/>
              </a:spcBef>
              <a:spcAft>
                <a:spcPts val="0"/>
              </a:spcAft>
              <a:buNone/>
            </a:pPr>
            <a:r>
              <a:t/>
            </a:r>
            <a:endParaRPr sz="1100"/>
          </a:p>
          <a:p>
            <a:pPr indent="0" lvl="0" marL="0" rtl="0" algn="l">
              <a:lnSpc>
                <a:spcPct val="115000"/>
              </a:lnSpc>
              <a:spcBef>
                <a:spcPts val="0"/>
              </a:spcBef>
              <a:spcAft>
                <a:spcPts val="0"/>
              </a:spcAft>
              <a:buNone/>
            </a:pPr>
            <a:r>
              <a:t/>
            </a:r>
            <a:endParaRPr sz="1100"/>
          </a:p>
          <a:p>
            <a:pPr indent="0" lvl="0" marL="0" rtl="0" algn="l">
              <a:lnSpc>
                <a:spcPct val="115000"/>
              </a:lnSpc>
              <a:spcBef>
                <a:spcPts val="0"/>
              </a:spcBef>
              <a:spcAft>
                <a:spcPts val="0"/>
              </a:spcAft>
              <a:buNone/>
            </a:pPr>
            <a:r>
              <a:rPr lang="en" sz="1100"/>
              <a:t>                                Statistics</a:t>
            </a:r>
            <a:endParaRPr sz="1100"/>
          </a:p>
          <a:p>
            <a:pPr indent="0" lvl="0" marL="0" rtl="0" algn="l">
              <a:lnSpc>
                <a:spcPct val="115000"/>
              </a:lnSpc>
              <a:spcBef>
                <a:spcPts val="0"/>
              </a:spcBef>
              <a:spcAft>
                <a:spcPts val="0"/>
              </a:spcAft>
              <a:buNone/>
            </a:pPr>
            <a:r>
              <a:rPr lang="en" sz="1100"/>
              <a:t>   </a:t>
            </a:r>
            <a:endParaRPr sz="1100"/>
          </a:p>
        </p:txBody>
      </p:sp>
      <p:sp>
        <p:nvSpPr>
          <p:cNvPr id="401" name="Google Shape;401;p21"/>
          <p:cNvSpPr/>
          <p:nvPr/>
        </p:nvSpPr>
        <p:spPr>
          <a:xfrm>
            <a:off x="2240400" y="3081400"/>
            <a:ext cx="1669200" cy="604200"/>
          </a:xfrm>
          <a:prstGeom prst="rect">
            <a:avLst/>
          </a:prstGeom>
          <a:solidFill>
            <a:schemeClr val="lt1"/>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900"/>
              <a:t>▪ Removing symbols</a:t>
            </a:r>
            <a:endParaRPr sz="900"/>
          </a:p>
          <a:p>
            <a:pPr indent="0" lvl="0" marL="0" rtl="0" algn="l">
              <a:spcBef>
                <a:spcPts val="0"/>
              </a:spcBef>
              <a:spcAft>
                <a:spcPts val="0"/>
              </a:spcAft>
              <a:buNone/>
            </a:pPr>
            <a:r>
              <a:rPr lang="en" sz="900"/>
              <a:t>▪ Deleting media</a:t>
            </a:r>
            <a:endParaRPr sz="900"/>
          </a:p>
          <a:p>
            <a:pPr indent="0" lvl="0" marL="0" rtl="0" algn="l">
              <a:spcBef>
                <a:spcPts val="0"/>
              </a:spcBef>
              <a:spcAft>
                <a:spcPts val="0"/>
              </a:spcAft>
              <a:buNone/>
            </a:pPr>
            <a:r>
              <a:rPr lang="en" sz="900"/>
              <a:t>▪ Removing stopwords</a:t>
            </a:r>
            <a:endParaRPr sz="1100"/>
          </a:p>
        </p:txBody>
      </p:sp>
      <p:sp>
        <p:nvSpPr>
          <p:cNvPr id="402" name="Google Shape;402;p21"/>
          <p:cNvSpPr/>
          <p:nvPr/>
        </p:nvSpPr>
        <p:spPr>
          <a:xfrm>
            <a:off x="4469950" y="2069186"/>
            <a:ext cx="1392600" cy="702300"/>
          </a:xfrm>
          <a:prstGeom prst="rect">
            <a:avLst/>
          </a:prstGeom>
          <a:solidFill>
            <a:schemeClr val="lt1"/>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900"/>
              <a:t>▪ Bar Plot</a:t>
            </a:r>
            <a:endParaRPr sz="900"/>
          </a:p>
          <a:p>
            <a:pPr indent="0" lvl="0" marL="0" rtl="0" algn="l">
              <a:spcBef>
                <a:spcPts val="0"/>
              </a:spcBef>
              <a:spcAft>
                <a:spcPts val="0"/>
              </a:spcAft>
              <a:buNone/>
            </a:pPr>
            <a:r>
              <a:rPr lang="en" sz="900"/>
              <a:t>▪ Pie Chart</a:t>
            </a:r>
            <a:endParaRPr sz="900"/>
          </a:p>
          <a:p>
            <a:pPr indent="0" lvl="0" marL="0" rtl="0" algn="l">
              <a:spcBef>
                <a:spcPts val="0"/>
              </a:spcBef>
              <a:spcAft>
                <a:spcPts val="0"/>
              </a:spcAft>
              <a:buNone/>
            </a:pPr>
            <a:r>
              <a:rPr lang="en" sz="900"/>
              <a:t>▪ Generate wordcloud </a:t>
            </a:r>
            <a:endParaRPr sz="1100"/>
          </a:p>
        </p:txBody>
      </p:sp>
      <p:sp>
        <p:nvSpPr>
          <p:cNvPr id="403" name="Google Shape;403;p21"/>
          <p:cNvSpPr/>
          <p:nvPr/>
        </p:nvSpPr>
        <p:spPr>
          <a:xfrm>
            <a:off x="6261900" y="2069182"/>
            <a:ext cx="1392600" cy="702300"/>
          </a:xfrm>
          <a:prstGeom prst="rect">
            <a:avLst/>
          </a:prstGeom>
          <a:solidFill>
            <a:schemeClr val="lt1"/>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900"/>
              <a:t>▪ Positive score</a:t>
            </a:r>
            <a:endParaRPr sz="900"/>
          </a:p>
          <a:p>
            <a:pPr indent="0" lvl="0" marL="0" rtl="0" algn="l">
              <a:spcBef>
                <a:spcPts val="0"/>
              </a:spcBef>
              <a:spcAft>
                <a:spcPts val="0"/>
              </a:spcAft>
              <a:buNone/>
            </a:pPr>
            <a:r>
              <a:rPr lang="en" sz="900"/>
              <a:t>▪ Negative score</a:t>
            </a:r>
            <a:endParaRPr sz="900"/>
          </a:p>
          <a:p>
            <a:pPr indent="0" lvl="0" marL="0" rtl="0" algn="l">
              <a:spcBef>
                <a:spcPts val="0"/>
              </a:spcBef>
              <a:spcAft>
                <a:spcPts val="0"/>
              </a:spcAft>
              <a:buNone/>
            </a:pPr>
            <a:r>
              <a:rPr lang="en" sz="900"/>
              <a:t>▪ Neutral score</a:t>
            </a:r>
            <a:endParaRPr sz="1100"/>
          </a:p>
        </p:txBody>
      </p:sp>
      <p:sp>
        <p:nvSpPr>
          <p:cNvPr id="404" name="Google Shape;404;p21"/>
          <p:cNvSpPr/>
          <p:nvPr/>
        </p:nvSpPr>
        <p:spPr>
          <a:xfrm>
            <a:off x="5288600" y="3026225"/>
            <a:ext cx="1554300" cy="702300"/>
          </a:xfrm>
          <a:prstGeom prst="rect">
            <a:avLst/>
          </a:prstGeom>
          <a:solidFill>
            <a:schemeClr val="lt1"/>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900"/>
              <a:t>▪ No. of messages</a:t>
            </a:r>
            <a:endParaRPr sz="900"/>
          </a:p>
          <a:p>
            <a:pPr indent="0" lvl="0" marL="0" rtl="0" algn="l">
              <a:spcBef>
                <a:spcPts val="0"/>
              </a:spcBef>
              <a:spcAft>
                <a:spcPts val="0"/>
              </a:spcAft>
              <a:buNone/>
            </a:pPr>
            <a:r>
              <a:rPr lang="en" sz="900"/>
              <a:t>▪ No.of media files shared</a:t>
            </a:r>
            <a:endParaRPr sz="900"/>
          </a:p>
          <a:p>
            <a:pPr indent="0" lvl="0" marL="0" rtl="0" algn="l">
              <a:spcBef>
                <a:spcPts val="0"/>
              </a:spcBef>
              <a:spcAft>
                <a:spcPts val="0"/>
              </a:spcAft>
              <a:buNone/>
            </a:pPr>
            <a:r>
              <a:rPr lang="en" sz="900"/>
              <a:t>▪ Frequency of text</a:t>
            </a:r>
            <a:endParaRPr sz="1100"/>
          </a:p>
        </p:txBody>
      </p:sp>
    </p:spTree>
  </p:cSld>
  <p:clrMapOvr>
    <a:masterClrMapping/>
  </p:clrMapOvr>
</p:sld>
</file>

<file path=ppt/theme/theme1.xml><?xml version="1.0" encoding="utf-8"?>
<a:theme xmlns:a="http://schemas.openxmlformats.org/drawingml/2006/main" xmlns:r="http://schemas.openxmlformats.org/officeDocument/2006/relationships" name="Momentum">
  <a:themeElements>
    <a:clrScheme name="Momentum">
      <a:dk1>
        <a:srgbClr val="D5A6BD"/>
      </a:dk1>
      <a:lt1>
        <a:srgbClr val="FFFFFF"/>
      </a:lt1>
      <a:dk2>
        <a:srgbClr val="5CB237"/>
      </a:dk2>
      <a:lt2>
        <a:srgbClr val="8DD8D3"/>
      </a:lt2>
      <a:accent1>
        <a:srgbClr val="0B6374"/>
      </a:accent1>
      <a:accent2>
        <a:srgbClr val="FD5B58"/>
      </a:accent2>
      <a:accent3>
        <a:srgbClr val="B6D7A8"/>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